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6" r:id="rId3"/>
    <p:sldId id="259" r:id="rId4"/>
    <p:sldId id="257" r:id="rId5"/>
    <p:sldId id="265" r:id="rId6"/>
    <p:sldId id="258" r:id="rId7"/>
    <p:sldId id="263" r:id="rId8"/>
    <p:sldId id="264" r:id="rId9"/>
    <p:sldId id="266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1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5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52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0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7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74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9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0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87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51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8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7297F-8114-124F-B505-9530490D2EEE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7C70E-5C3A-C34D-8173-158925150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The Tribal ‘20s: Ethnicity &amp; Race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mbria"/>
                <a:cs typeface="Cambria"/>
              </a:rPr>
              <a:t>Americans knew that WWI was a turning point, but contested its meaning. </a:t>
            </a:r>
            <a:r>
              <a:rPr lang="en-US" b="1" dirty="0">
                <a:solidFill>
                  <a:srgbClr val="FF0000"/>
                </a:solidFill>
                <a:latin typeface="Cambria"/>
                <a:cs typeface="Cambria"/>
              </a:rPr>
              <a:t>What kind of nation would we become?  </a:t>
            </a:r>
            <a:r>
              <a:rPr lang="en-US" dirty="0">
                <a:latin typeface="Cambria"/>
                <a:cs typeface="Cambria"/>
              </a:rPr>
              <a:t>Decades of culture wars have followed.  </a:t>
            </a:r>
            <a:endParaRPr lang="en-US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We will examined </a:t>
            </a:r>
            <a:r>
              <a:rPr lang="en-US" dirty="0">
                <a:latin typeface="Cambria"/>
                <a:cs typeface="Cambria"/>
              </a:rPr>
              <a:t>religious, racial and ethnic </a:t>
            </a:r>
            <a:r>
              <a:rPr lang="en-US" dirty="0" smtClean="0">
                <a:latin typeface="Cambria"/>
                <a:cs typeface="Cambria"/>
              </a:rPr>
              <a:t>divisions, and cultural divisions.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78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Ethnicity &amp; Race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Cambria"/>
                <a:cs typeface="Cambria"/>
              </a:rPr>
              <a:t>What were issues of </a:t>
            </a:r>
            <a:r>
              <a:rPr lang="en-US" b="1" dirty="0" smtClean="0">
                <a:latin typeface="Cambria"/>
                <a:cs typeface="Cambria"/>
              </a:rPr>
              <a:t>race</a:t>
            </a:r>
            <a:r>
              <a:rPr lang="en-US" dirty="0" smtClean="0">
                <a:latin typeface="Cambria"/>
                <a:cs typeface="Cambria"/>
              </a:rPr>
              <a:t> in 1920s?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latin typeface="Cambria"/>
                <a:cs typeface="Cambria"/>
              </a:rPr>
              <a:t>Jim Crow </a:t>
            </a:r>
            <a:r>
              <a:rPr lang="en-US" dirty="0" smtClean="0">
                <a:latin typeface="Cambria"/>
                <a:cs typeface="Cambria"/>
              </a:rPr>
              <a:t>laws in South = harsh, segregated way of life</a:t>
            </a:r>
          </a:p>
          <a:p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Deadly </a:t>
            </a:r>
            <a:r>
              <a:rPr lang="en-US" b="1" dirty="0" smtClean="0">
                <a:solidFill>
                  <a:srgbClr val="FF0000"/>
                </a:solidFill>
                <a:latin typeface="Cambria"/>
                <a:cs typeface="Cambria"/>
              </a:rPr>
              <a:t>race riots </a:t>
            </a:r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in 1919.  Tulsa, 35 blocks burned, 6K A-A arrested.</a:t>
            </a:r>
          </a:p>
          <a:p>
            <a:pPr marL="0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By 1924 </a:t>
            </a:r>
            <a:r>
              <a:rPr lang="en-US" b="1" dirty="0" smtClean="0">
                <a:latin typeface="Cambria"/>
                <a:cs typeface="Cambria"/>
              </a:rPr>
              <a:t>KKK</a:t>
            </a:r>
            <a:r>
              <a:rPr lang="en-US" dirty="0" smtClean="0">
                <a:latin typeface="Cambria"/>
                <a:cs typeface="Cambria"/>
              </a:rPr>
              <a:t> had 4M members in 4K chapters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433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Ethnicity &amp; Race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mbria"/>
                <a:cs typeface="Cambria"/>
              </a:rPr>
              <a:t>How did A-A respond to harsh, segregated south?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>
                <a:latin typeface="Cambria"/>
                <a:cs typeface="Cambria"/>
              </a:rPr>
              <a:t>Great Migration</a:t>
            </a:r>
            <a:r>
              <a:rPr lang="en-US" dirty="0" smtClean="0">
                <a:latin typeface="Cambria"/>
                <a:cs typeface="Cambria"/>
              </a:rPr>
              <a:t>.  Btw 1916-1970, </a:t>
            </a:r>
            <a:r>
              <a:rPr lang="en-US" b="1" dirty="0" smtClean="0">
                <a:latin typeface="Cambria"/>
                <a:cs typeface="Cambria"/>
              </a:rPr>
              <a:t>6M A-A sought a better life in the cities of the northeast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smtClean="0">
                <a:latin typeface="Cambria"/>
                <a:cs typeface="Cambria"/>
              </a:rPr>
              <a:t>like Detroit, Chicago, NY.</a:t>
            </a:r>
          </a:p>
          <a:p>
            <a:pPr marL="0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Largest internal migration in American history!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8836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Summary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‘20s are a turbulent decade of cultural divisions along lines of religion, ethnicity, &amp; race.  </a:t>
            </a:r>
          </a:p>
          <a:p>
            <a:endParaRPr lang="en-US" dirty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Great Migration will forever change America.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90908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Tribal ‘20s-Ethnicity &amp; Race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We will examine the tribalism of America in the 1920s as it relates to religion.  Today, we will investigate the divisions that existed in the twenties related to ethnicity &amp; race.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014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Tribal ‘20s-Ethnicity &amp; Race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/>
                <a:cs typeface="Cambria"/>
              </a:rPr>
              <a:t>What are demographics of U.S.A. in 1920?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/>
                <a:cs typeface="Cambria"/>
              </a:rPr>
              <a:t>Population = 105 M</a:t>
            </a:r>
          </a:p>
          <a:p>
            <a:pPr marL="0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14M foreign born; 22M had foreign-born parent</a:t>
            </a:r>
          </a:p>
          <a:p>
            <a:pPr marL="0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&gt;</a:t>
            </a:r>
            <a:r>
              <a:rPr lang="en-US" dirty="0" smtClean="0">
                <a:latin typeface="Cambria"/>
                <a:cs typeface="Cambria"/>
              </a:rPr>
              <a:t>1/3d of Americans speak another language at home!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51097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Tribal ‘20s-Ethnicity &amp; Race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ambria"/>
                <a:cs typeface="Cambria"/>
              </a:rPr>
              <a:t>Nativists are anti-immigrant.  </a:t>
            </a:r>
            <a:r>
              <a:rPr lang="en-US" i="1" dirty="0" smtClean="0">
                <a:latin typeface="Cambria"/>
                <a:cs typeface="Cambria"/>
              </a:rPr>
              <a:t>Ex. </a:t>
            </a:r>
            <a:r>
              <a:rPr lang="en-US" b="1" i="1" dirty="0" smtClean="0">
                <a:latin typeface="Cambria"/>
                <a:cs typeface="Cambria"/>
              </a:rPr>
              <a:t>Nativists v. Italians	</a:t>
            </a:r>
          </a:p>
          <a:p>
            <a:endParaRPr lang="en-US" dirty="0">
              <a:latin typeface="Cambria"/>
              <a:cs typeface="Cambria"/>
            </a:endParaRPr>
          </a:p>
          <a:p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(Judge Webster Thayer’s remark)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ambria"/>
                <a:cs typeface="Cambria"/>
              </a:rPr>
              <a:t>Deadly anti-Italian riot in West Frankfort, IL Aug. 1920</a:t>
            </a:r>
          </a:p>
          <a:p>
            <a:pPr marL="0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Unfair Trial &amp; Execution of Sacco &amp; Vanzetti</a:t>
            </a:r>
          </a:p>
          <a:p>
            <a:endParaRPr lang="en-US" dirty="0"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Excluded from middle-class jobs like attorney…</a:t>
            </a:r>
          </a:p>
        </p:txBody>
      </p:sp>
    </p:spTree>
    <p:extLst>
      <p:ext uri="{BB962C8B-B14F-4D97-AF65-F5344CB8AC3E}">
        <p14:creationId xmlns:p14="http://schemas.microsoft.com/office/powerpoint/2010/main" val="207108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Ethnicity &amp; Race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latin typeface="Cambria"/>
                <a:cs typeface="Cambria"/>
              </a:rPr>
              <a:t>Nativists v. Russian/Eastern European/Jewish</a:t>
            </a:r>
            <a:endParaRPr lang="en-US" b="1" i="1" dirty="0">
              <a:latin typeface="Cambria"/>
              <a:cs typeface="Cambr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mbria"/>
                <a:cs typeface="Cambria"/>
              </a:rPr>
              <a:t>Red Scare</a:t>
            </a:r>
            <a:r>
              <a:rPr lang="en-US" dirty="0" smtClean="0">
                <a:latin typeface="Cambria"/>
                <a:cs typeface="Cambria"/>
              </a:rPr>
              <a:t>.  Russian Revolution (Communist) in 1917; US fears Russian-Americans will try to turn US communist.</a:t>
            </a:r>
          </a:p>
          <a:p>
            <a:endParaRPr lang="en-US" dirty="0">
              <a:latin typeface="Cambria"/>
              <a:cs typeface="Cambria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ambria"/>
                <a:cs typeface="Cambria"/>
              </a:rPr>
              <a:t>Palmer Raids</a:t>
            </a:r>
            <a:r>
              <a:rPr lang="en-US" dirty="0" smtClean="0">
                <a:latin typeface="Cambria"/>
                <a:cs typeface="Cambria"/>
              </a:rPr>
              <a:t>—series of violent police raids on suspected communists/anarchists.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07758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Ethnicity &amp; Race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b="1" i="1" dirty="0" smtClean="0">
                <a:latin typeface="Cambria"/>
                <a:cs typeface="Cambria"/>
              </a:rPr>
              <a:t>Nativists v. Asians</a:t>
            </a:r>
            <a:endParaRPr lang="en-US" b="1" i="1" dirty="0">
              <a:latin typeface="Cambria"/>
              <a:cs typeface="Cambr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02993"/>
            <a:ext cx="4038600" cy="6160967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ambria"/>
                <a:cs typeface="Cambria"/>
              </a:rPr>
              <a:t>CA law forbids Japanese from owning land.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r>
              <a:rPr lang="en-US" b="1" dirty="0" smtClean="0">
                <a:latin typeface="Cambria"/>
                <a:cs typeface="Cambria"/>
              </a:rPr>
              <a:t>Asiatic Exclusion League</a:t>
            </a:r>
            <a:r>
              <a:rPr lang="en-US" dirty="0" smtClean="0">
                <a:latin typeface="Cambria"/>
                <a:cs typeface="Cambria"/>
              </a:rPr>
              <a:t> had 100K members.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r>
              <a:rPr lang="en-US" b="1" dirty="0" smtClean="0">
                <a:latin typeface="Cambria"/>
                <a:cs typeface="Cambria"/>
              </a:rPr>
              <a:t>Immigration </a:t>
            </a:r>
            <a:r>
              <a:rPr lang="en-US" b="1" dirty="0">
                <a:latin typeface="Cambria"/>
                <a:cs typeface="Cambria"/>
              </a:rPr>
              <a:t>Act of </a:t>
            </a:r>
            <a:r>
              <a:rPr lang="en-US" b="1" dirty="0" smtClean="0">
                <a:latin typeface="Cambria"/>
                <a:cs typeface="Cambria"/>
              </a:rPr>
              <a:t>1924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smtClean="0">
                <a:latin typeface="Cambria"/>
                <a:cs typeface="Cambria"/>
              </a:rPr>
              <a:t>sets quotas on immigration. Britain</a:t>
            </a:r>
            <a:r>
              <a:rPr lang="en-US" dirty="0">
                <a:latin typeface="Cambria"/>
                <a:cs typeface="Cambria"/>
              </a:rPr>
              <a:t>, Germany, Scandinavia are OK</a:t>
            </a:r>
            <a:r>
              <a:rPr lang="en-US" dirty="0" smtClean="0">
                <a:latin typeface="Cambria"/>
                <a:cs typeface="Cambria"/>
              </a:rPr>
              <a:t>; Italian quota 4,000; Japanese quota 200!</a:t>
            </a:r>
            <a:endParaRPr lang="en-US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48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c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0" y="1143000"/>
            <a:ext cx="3962400" cy="5283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8081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1816400"/>
            <a:ext cx="4864100" cy="37917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84383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ave_Sacco_and_Vanzett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945" y="1079500"/>
            <a:ext cx="6170743" cy="4038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97897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407</Words>
  <Application>Microsoft Macintosh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Tribal ‘20s: Ethnicity &amp; Race</vt:lpstr>
      <vt:lpstr>Tribal ‘20s-Ethnicity &amp; Race</vt:lpstr>
      <vt:lpstr>Tribal ‘20s-Ethnicity &amp; Race</vt:lpstr>
      <vt:lpstr>Tribal ‘20s-Ethnicity &amp; Race</vt:lpstr>
      <vt:lpstr>Ethnicity &amp; Race</vt:lpstr>
      <vt:lpstr>Ethnicity &amp; Race</vt:lpstr>
      <vt:lpstr>PowerPoint Presentation</vt:lpstr>
      <vt:lpstr>PowerPoint Presentation</vt:lpstr>
      <vt:lpstr>PowerPoint Presentation</vt:lpstr>
      <vt:lpstr>Ethnicity &amp; Race</vt:lpstr>
      <vt:lpstr>Ethnicity &amp; Race</vt:lpstr>
      <vt:lpstr>Summary</vt:lpstr>
    </vt:vector>
  </TitlesOfParts>
  <Company>Westford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‘20s-Ethnicity &amp; Race</dc:title>
  <dc:creator>Chris Gorham</dc:creator>
  <cp:lastModifiedBy>Christopher Gorham</cp:lastModifiedBy>
  <cp:revision>13</cp:revision>
  <dcterms:created xsi:type="dcterms:W3CDTF">2015-12-01T16:26:54Z</dcterms:created>
  <dcterms:modified xsi:type="dcterms:W3CDTF">2018-12-03T16:00:41Z</dcterms:modified>
</cp:coreProperties>
</file>