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0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bcnews.com/video/nbc-learn/52589127%2352589127" TargetMode="Externa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Cold War I-1950s Unit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There will be a </a:t>
            </a:r>
            <a:r>
              <a:rPr lang="en-US" b="1" dirty="0" smtClean="0">
                <a:latin typeface="Cambria" panose="02040503050406030204" pitchFamily="18" charset="0"/>
              </a:rPr>
              <a:t>QUIZ #1</a:t>
            </a:r>
            <a:r>
              <a:rPr lang="en-US" dirty="0" smtClean="0">
                <a:latin typeface="Cambria" panose="02040503050406030204" pitchFamily="18" charset="0"/>
              </a:rPr>
              <a:t> on the national security policy of “containment.”  The quiz will be include multiple choice as well as identifying the quote (Who am I?)  25 </a:t>
            </a:r>
            <a:r>
              <a:rPr lang="en-US" dirty="0" err="1" smtClean="0">
                <a:latin typeface="Cambria" panose="02040503050406030204" pitchFamily="18" charset="0"/>
              </a:rPr>
              <a:t>Mult</a:t>
            </a:r>
            <a:r>
              <a:rPr lang="en-US" dirty="0" smtClean="0">
                <a:latin typeface="Cambria" panose="02040503050406030204" pitchFamily="18" charset="0"/>
              </a:rPr>
              <a:t>. Choice. 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QUIZ #2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 of this Unit will cover the bolded terms from pages 806 to 835:  25 Multiple Choice.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8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No Notes; Let’s Discuss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March 1951, Mac fights back to 38</a:t>
            </a:r>
            <a:r>
              <a:rPr lang="en-US" baseline="30000" dirty="0" smtClean="0">
                <a:latin typeface="Cambria"/>
                <a:cs typeface="Cambria"/>
              </a:rPr>
              <a:t>th</a:t>
            </a:r>
            <a:r>
              <a:rPr lang="en-US" dirty="0" smtClean="0">
                <a:latin typeface="Cambria"/>
                <a:cs typeface="Cambria"/>
              </a:rPr>
              <a:t> parallel, </a:t>
            </a:r>
            <a:r>
              <a:rPr lang="en-US" u="sng" dirty="0" smtClean="0">
                <a:latin typeface="Cambria"/>
                <a:cs typeface="Cambria"/>
              </a:rPr>
              <a:t>wants to go after China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“Wrong war at the wrong place at the wrong time with the wrong enemy”—Omar Bradley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latin typeface="Cambria"/>
                <a:cs typeface="Cambria"/>
              </a:rPr>
              <a:t>Use A-Bomb on Chinese cities?</a:t>
            </a:r>
          </a:p>
          <a:p>
            <a:pPr lvl="1"/>
            <a:r>
              <a:rPr lang="en-US" i="1" dirty="0" smtClean="0">
                <a:latin typeface="Cambria"/>
                <a:cs typeface="Cambria"/>
              </a:rPr>
              <a:t>Put atomic waste in Yalu River?</a:t>
            </a:r>
          </a:p>
          <a:p>
            <a:pPr lvl="1"/>
            <a:r>
              <a:rPr lang="en-US" b="1" dirty="0" smtClean="0">
                <a:latin typeface="Cambria"/>
                <a:cs typeface="Cambria"/>
              </a:rPr>
              <a:t>Truman is fine with status quo at 38</a:t>
            </a:r>
            <a:r>
              <a:rPr lang="en-US" b="1" baseline="30000" dirty="0" smtClean="0">
                <a:latin typeface="Cambria"/>
                <a:cs typeface="Cambria"/>
              </a:rPr>
              <a:t>th</a:t>
            </a:r>
            <a:r>
              <a:rPr lang="en-US" b="1" dirty="0" smtClean="0">
                <a:latin typeface="Cambria"/>
                <a:cs typeface="Cambria"/>
              </a:rPr>
              <a:t> Parallel.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Mac publicly disagrees w/ Truman and is relieved of command.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152400"/>
            <a:ext cx="1295400" cy="17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1424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hlinkClick r:id="rId2"/>
              </a:rPr>
              <a:t/>
            </a:r>
            <a:br>
              <a:rPr lang="en-US" sz="3100" dirty="0" smtClean="0">
                <a:hlinkClick r:id="rId2"/>
              </a:rPr>
            </a:br>
            <a:r>
              <a:rPr lang="en-US" sz="3100" dirty="0">
                <a:hlinkClick r:id="rId2"/>
              </a:rPr>
              <a:t/>
            </a:r>
            <a:br>
              <a:rPr lang="en-US" sz="3100" dirty="0">
                <a:hlinkClick r:id="rId2"/>
              </a:rPr>
            </a:br>
            <a:r>
              <a:rPr lang="en-US" sz="3100" dirty="0" smtClean="0">
                <a:latin typeface="Cambria"/>
                <a:cs typeface="Cambria"/>
                <a:hlinkClick r:id="rId2"/>
              </a:rPr>
              <a:t>http</a:t>
            </a:r>
            <a:r>
              <a:rPr lang="en-US" sz="3100" dirty="0">
                <a:latin typeface="Cambria"/>
                <a:cs typeface="Cambria"/>
                <a:hlinkClick r:id="rId2"/>
              </a:rPr>
              <a:t>://</a:t>
            </a:r>
            <a:r>
              <a:rPr lang="en-US" sz="3100" dirty="0" smtClean="0">
                <a:latin typeface="Cambria"/>
                <a:cs typeface="Cambria"/>
                <a:hlinkClick r:id="rId2"/>
              </a:rPr>
              <a:t>www.nbcnews.com/video/nbc-learn/52589127#52589127</a:t>
            </a:r>
            <a:r>
              <a:rPr lang="en-US" dirty="0" smtClean="0">
                <a:latin typeface="Cambria"/>
                <a:cs typeface="Cambria"/>
              </a:rPr>
              <a:t/>
            </a:r>
            <a:br>
              <a:rPr lang="en-US" dirty="0" smtClean="0">
                <a:latin typeface="Cambria"/>
                <a:cs typeface="Cambria"/>
              </a:rPr>
            </a:br>
            <a:endParaRPr lang="en-US" dirty="0">
              <a:latin typeface="Cambria"/>
              <a:cs typeface="Cambria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025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36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Consequences</a:t>
            </a:r>
            <a:r>
              <a:rPr lang="en-US" dirty="0" smtClean="0">
                <a:latin typeface="Cambria" panose="02040503050406030204" pitchFamily="18" charset="0"/>
              </a:rPr>
              <a:t> of Korea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ambria" panose="02040503050406030204" pitchFamily="18" charset="0"/>
              </a:rPr>
              <a:t>“In war there is no substitute for victory.”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6200"/>
            <a:ext cx="4343400" cy="655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Eisenhower (“Ike”) elected in ‘52 (</a:t>
            </a:r>
            <a:r>
              <a:rPr lang="en-US" b="1" dirty="0" smtClean="0">
                <a:latin typeface="Cambria" panose="02040503050406030204" pitchFamily="18" charset="0"/>
              </a:rPr>
              <a:t>Nixon</a:t>
            </a:r>
            <a:r>
              <a:rPr lang="en-US" dirty="0" smtClean="0">
                <a:latin typeface="Cambria" panose="02040503050406030204" pitchFamily="18" charset="0"/>
              </a:rPr>
              <a:t> is VP).  </a:t>
            </a:r>
            <a:r>
              <a:rPr lang="en-US" u="sng" dirty="0" err="1" smtClean="0">
                <a:latin typeface="Cambria" panose="02040503050406030204" pitchFamily="18" charset="0"/>
              </a:rPr>
              <a:t>Repubs</a:t>
            </a:r>
            <a:r>
              <a:rPr lang="en-US" u="sng" dirty="0" smtClean="0">
                <a:latin typeface="Cambria" panose="02040503050406030204" pitchFamily="18" charset="0"/>
              </a:rPr>
              <a:t> to be “tougher” on Reds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Am Ppl uneasy w/ no clear victory.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NATO preserved &amp; UN Tested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NSC-68. Massive US defense spending—cont’d to 1980s!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28,000 US troops remain in Korean DMZ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31454" cy="4862311"/>
          </a:xfrm>
          <a:prstGeom prst="rect">
            <a:avLst/>
          </a:prstGeom>
          <a:noFill/>
          <a:ln w="635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5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2400"/>
            <a:ext cx="5743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314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720864"/>
            <a:ext cx="5687291" cy="410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0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North</a:t>
            </a:r>
            <a:r>
              <a:rPr lang="en-US" dirty="0" smtClean="0">
                <a:latin typeface="Cambria" panose="02040503050406030204" pitchFamily="18" charset="0"/>
              </a:rPr>
              <a:t> &amp;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South</a:t>
            </a:r>
            <a:r>
              <a:rPr lang="en-US" dirty="0" smtClean="0">
                <a:latin typeface="Cambria" panose="02040503050406030204" pitchFamily="18" charset="0"/>
              </a:rPr>
              <a:t> Korea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 descr="eastasia_ad1960_copy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10649"/>
          <a:stretch>
            <a:fillRect/>
          </a:stretch>
        </p:blipFill>
        <p:spPr>
          <a:ln>
            <a:noFill/>
          </a:ln>
        </p:spPr>
      </p:pic>
      <p:pic>
        <p:nvPicPr>
          <p:cNvPr id="5" name="Content Placeholder 4" descr="pacwar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42" b="-17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47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Korea-Containment Tested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Cause #1</a:t>
            </a:r>
            <a:r>
              <a:rPr lang="en-US" dirty="0" smtClean="0">
                <a:latin typeface="Cambria" panose="02040503050406030204" pitchFamily="18" charset="0"/>
              </a:rPr>
              <a:t>:  1949-50 is BAD NEWS FOR USA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(*Spies gave A-Bomb recipe to Soviets)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1949 USSR perfects A-Bomb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Oct. ‘49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:  Communists take control of China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22860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0" y="2514600"/>
            <a:ext cx="1600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4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No Notes Here-Let’s Discuss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838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Effect of bad news on USA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Senators Nixon &amp; McCarthy (R) hammer Truman as “soft on communism.”  US “lost China.”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ommunists are everywhere!  Even INSIDE US!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US must act!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352800" cy="4314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5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381000"/>
            <a:ext cx="335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Cause 2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381000"/>
            <a:ext cx="4038600" cy="5745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Post-WWII Korea divided at 38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parallel (USSR = North; US = South). 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1950: N. invades S.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4080907" cy="56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70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685800"/>
            <a:ext cx="3352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</a:rPr>
              <a:t>Course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1: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381000"/>
            <a:ext cx="4038600" cy="6210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US forces pushed all the way to </a:t>
            </a:r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Pusan perimeter.</a:t>
            </a:r>
          </a:p>
          <a:p>
            <a:endParaRPr lang="en-US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US Army under </a:t>
            </a:r>
            <a:r>
              <a:rPr lang="en-US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Gen’l</a:t>
            </a:r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MacArthur under UN Flag.</a:t>
            </a:r>
            <a:endParaRPr lang="en-US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991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1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200" y="304800"/>
            <a:ext cx="32004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</a:rPr>
              <a:t>Course 2: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304800"/>
            <a:ext cx="40386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US counterattacks at </a:t>
            </a:r>
            <a:r>
              <a:rPr lang="en-US" b="1" dirty="0" smtClean="0">
                <a:latin typeface="Cambria" panose="02040503050406030204" pitchFamily="18" charset="0"/>
              </a:rPr>
              <a:t>Inchon</a:t>
            </a:r>
            <a:r>
              <a:rPr lang="en-US" dirty="0" smtClean="0">
                <a:latin typeface="Cambria" panose="02040503050406030204" pitchFamily="18" charset="0"/>
              </a:rPr>
              <a:t>—150 mi. behind enemy lines--takes Seoul!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(Q: do we go beyond 38</a:t>
            </a:r>
            <a:r>
              <a:rPr lang="en-US" b="1" baseline="30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parallel &amp; rid North of Reds?)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710622" cy="51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5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0" y="762000"/>
            <a:ext cx="32766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Course</a:t>
            </a:r>
            <a:r>
              <a:rPr lang="en-US" b="1" dirty="0">
                <a:latin typeface="Cambria"/>
                <a:cs typeface="Cambria"/>
              </a:rPr>
              <a:t> </a:t>
            </a:r>
            <a:r>
              <a:rPr lang="en-US" b="1" dirty="0" smtClean="0">
                <a:latin typeface="Cambria"/>
                <a:cs typeface="Cambria"/>
              </a:rPr>
              <a:t>3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19800" y="228600"/>
            <a:ext cx="31242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US push deep into N. Korea met by massive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Chinese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intervention!</a:t>
            </a:r>
          </a:p>
          <a:p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Cambria"/>
                <a:cs typeface="Cambria"/>
              </a:rPr>
              <a:t>(300K Chinese troops chase USA back south in winter of ‘50-’51)</a:t>
            </a:r>
            <a:endParaRPr lang="en-US" i="1" dirty="0">
              <a:solidFill>
                <a:srgbClr val="FF0000"/>
              </a:solidFill>
              <a:latin typeface="Cambria"/>
              <a:cs typeface="Cambria"/>
            </a:endParaRP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484091" cy="3685309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7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Korea Conflict Dance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7" r="-69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1FEF"/>
                </a:solidFill>
                <a:latin typeface="Cambria"/>
                <a:cs typeface="Cambria"/>
              </a:rPr>
              <a:t>PU-san!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ambria"/>
                <a:cs typeface="Cambria"/>
              </a:rPr>
              <a:t>INCH-on!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mbria"/>
                <a:cs typeface="Cambria"/>
              </a:rPr>
              <a:t>YA-Lu!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Chinese Troops!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6696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444</Words>
  <Application>Microsoft Macintosh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Cold War I-1950s Unit</vt:lpstr>
      <vt:lpstr>North &amp; South Korea</vt:lpstr>
      <vt:lpstr>Korea-Containment Tested</vt:lpstr>
      <vt:lpstr>No Notes Here-Let’s Discuss</vt:lpstr>
      <vt:lpstr>PowerPoint Presentation</vt:lpstr>
      <vt:lpstr>PowerPoint Presentation</vt:lpstr>
      <vt:lpstr>PowerPoint Presentation</vt:lpstr>
      <vt:lpstr>PowerPoint Presentation</vt:lpstr>
      <vt:lpstr>Korea Conflict Dance</vt:lpstr>
      <vt:lpstr>No Notes; Let’s Discuss</vt:lpstr>
      <vt:lpstr>  http://www.nbcnews.com/video/nbc-learn/52589127#52589127 </vt:lpstr>
      <vt:lpstr>Consequences of Korea</vt:lpstr>
      <vt:lpstr>28,000 US troops remain in Korean DMZ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Korea-Containment Tested</dc:title>
  <dc:creator>Gorhams</dc:creator>
  <cp:lastModifiedBy>Christopher Gorham</cp:lastModifiedBy>
  <cp:revision>32</cp:revision>
  <dcterms:created xsi:type="dcterms:W3CDTF">2006-08-16T00:00:00Z</dcterms:created>
  <dcterms:modified xsi:type="dcterms:W3CDTF">2019-03-27T13:28:18Z</dcterms:modified>
</cp:coreProperties>
</file>