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7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6A04-DC0E-0543-AF9D-DA2D9D8DB5C8}" type="datetimeFigureOut">
              <a:rPr lang="en-US" smtClean="0"/>
              <a:t>4/9/19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9F3A-9A15-B44E-B123-AC640408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0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0676" y="1552150"/>
            <a:ext cx="7228924" cy="2963194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Segregation, </a:t>
            </a:r>
            <a:r>
              <a:rPr lang="en-US" i="1" dirty="0" smtClean="0">
                <a:latin typeface="Garamond"/>
                <a:cs typeface="Garamond"/>
              </a:rPr>
              <a:t>Brown</a:t>
            </a:r>
            <a:r>
              <a:rPr lang="en-US" dirty="0" smtClean="0">
                <a:latin typeface="Garamond"/>
                <a:cs typeface="Garamond"/>
              </a:rPr>
              <a:t>, 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and Little Rock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9499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79946" y="782490"/>
            <a:ext cx="3358653" cy="534367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Then what happened?</a:t>
            </a:r>
          </a:p>
          <a:p>
            <a:endParaRPr lang="en-US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“Mob rule cannot be allowed to override the decisions of the courts.”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~ Eisenhower</a:t>
            </a:r>
            <a:endParaRPr lang="en-US" dirty="0">
              <a:solidFill>
                <a:srgbClr val="000090"/>
              </a:solidFill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654212"/>
            <a:ext cx="3490152" cy="54719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AR Gov. refused to comply with Supreme Court.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Eisenhower sent 1,000 troops from the 101</a:t>
            </a:r>
            <a:r>
              <a:rPr lang="en-US" baseline="30000" dirty="0" smtClean="0">
                <a:latin typeface="Garamond"/>
                <a:cs typeface="Garamond"/>
              </a:rPr>
              <a:t>st</a:t>
            </a:r>
            <a:r>
              <a:rPr lang="en-US" dirty="0" smtClean="0">
                <a:latin typeface="Garamond"/>
                <a:cs typeface="Garamond"/>
              </a:rPr>
              <a:t> Airborne Division (!) and federalized 10,000 Arkansas national </a:t>
            </a:r>
            <a:r>
              <a:rPr lang="en-US" dirty="0" err="1" smtClean="0">
                <a:latin typeface="Garamond"/>
                <a:cs typeface="Garamond"/>
              </a:rPr>
              <a:t>gaurdsman</a:t>
            </a:r>
            <a:r>
              <a:rPr lang="en-US" dirty="0" smtClean="0">
                <a:latin typeface="Garamond"/>
                <a:cs typeface="Garamond"/>
              </a:rPr>
              <a:t>. </a:t>
            </a:r>
            <a:r>
              <a:rPr lang="en-US" dirty="0" smtClean="0">
                <a:solidFill>
                  <a:srgbClr val="000090"/>
                </a:solidFill>
                <a:latin typeface="Garamond"/>
                <a:cs typeface="Garamond"/>
              </a:rPr>
              <a:t>The soldiers escorted the Little Rock 9 to their classes.</a:t>
            </a:r>
            <a:endParaRPr lang="en-US" dirty="0">
              <a:solidFill>
                <a:srgbClr val="00009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8183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42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/>
            </a:r>
            <a:br>
              <a:rPr lang="en-US" sz="3200" dirty="0" smtClean="0">
                <a:latin typeface="Garamond"/>
                <a:cs typeface="Garamond"/>
              </a:rPr>
            </a:br>
            <a:r>
              <a:rPr lang="en-US" sz="3200" dirty="0" smtClean="0">
                <a:latin typeface="Garamond"/>
                <a:cs typeface="Garamond"/>
              </a:rPr>
              <a:t>“Sometimes I can look at it, and sometimes I just can’t.”</a:t>
            </a:r>
            <a:endParaRPr lang="en-US" sz="3200" dirty="0">
              <a:latin typeface="Garamond"/>
              <a:cs typeface="Garamond"/>
            </a:endParaRPr>
          </a:p>
        </p:txBody>
      </p:sp>
      <p:pic>
        <p:nvPicPr>
          <p:cNvPr id="4" name="Content Placeholder 3" descr="elizabeth-hazel-little-rock-nin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10" r="-5610"/>
          <a:stretch>
            <a:fillRect/>
          </a:stretch>
        </p:blipFill>
        <p:spPr>
          <a:xfrm>
            <a:off x="-283261" y="1192976"/>
            <a:ext cx="9726394" cy="5349142"/>
          </a:xfrm>
        </p:spPr>
      </p:pic>
      <p:sp>
        <p:nvSpPr>
          <p:cNvPr id="5" name="TextBox 4"/>
          <p:cNvSpPr txBox="1"/>
          <p:nvPr/>
        </p:nvSpPr>
        <p:spPr>
          <a:xfrm>
            <a:off x="5862937" y="6182943"/>
            <a:ext cx="1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Elizabeth </a:t>
            </a:r>
            <a:r>
              <a:rPr lang="en-US" dirty="0" err="1" smtClean="0"/>
              <a:t>Eckford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5303" y="5503076"/>
            <a:ext cx="129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Hazel Bryan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lored-water-fountains-white-water-fountain-pretentious-inspiration-the-image-above-shows-a-man-drinking-from-water-fountain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38" r="-14438"/>
          <a:stretch>
            <a:fillRect/>
          </a:stretch>
        </p:blipFill>
        <p:spPr>
          <a:xfrm>
            <a:off x="-976703" y="544019"/>
            <a:ext cx="11185525" cy="6151562"/>
          </a:xfrm>
        </p:spPr>
      </p:pic>
    </p:spTree>
    <p:extLst>
      <p:ext uri="{BB962C8B-B14F-4D97-AF65-F5344CB8AC3E}">
        <p14:creationId xmlns:p14="http://schemas.microsoft.com/office/powerpoint/2010/main" val="97755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Segregation, </a:t>
            </a:r>
            <a:r>
              <a:rPr lang="en-US" i="1" dirty="0" smtClean="0">
                <a:latin typeface="Garamond"/>
                <a:cs typeface="Garamond"/>
              </a:rPr>
              <a:t>Brown</a:t>
            </a:r>
            <a:r>
              <a:rPr lang="en-US" dirty="0" smtClean="0">
                <a:latin typeface="Garamond"/>
                <a:cs typeface="Garamond"/>
              </a:rPr>
              <a:t>, and Little Rock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19</a:t>
            </a:r>
            <a:r>
              <a:rPr lang="en-US" baseline="30000" dirty="0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 C.	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8252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13th, 14</a:t>
            </a:r>
            <a:r>
              <a:rPr lang="en-US" baseline="30000" dirty="0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, and 15</a:t>
            </a:r>
            <a:r>
              <a:rPr lang="en-US" baseline="30000" dirty="0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 Amendments give African Americans freedom &amp; rights of full citizenship.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Garamond"/>
                <a:cs typeface="Garamond"/>
              </a:rPr>
              <a:t>Sen. Hiram Revels (MS)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ev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2" y="1911326"/>
            <a:ext cx="3993248" cy="48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615730"/>
            <a:ext cx="4038600" cy="5510434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19</a:t>
            </a:r>
            <a:r>
              <a:rPr lang="en-US" baseline="30000" dirty="0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. C &amp; 20</a:t>
            </a:r>
            <a:r>
              <a:rPr lang="en-US" baseline="30000" dirty="0" smtClean="0">
                <a:latin typeface="Garamond"/>
                <a:cs typeface="Garamond"/>
              </a:rPr>
              <a:t>th</a:t>
            </a:r>
            <a:r>
              <a:rPr lang="en-US" dirty="0" smtClean="0">
                <a:latin typeface="Garamond"/>
                <a:cs typeface="Garamond"/>
              </a:rPr>
              <a:t> C.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974904"/>
            <a:ext cx="3682590" cy="515125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After federal troops leave South, states disenfranchise black citizens.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African Americans are prevented from voting; this is enforced through violence. 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Picture 4" descr="300px-Lynching-of-lige-dani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8" y="1257113"/>
            <a:ext cx="3427338" cy="53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5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9-04-09 at 11.11.17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38" r="-25638"/>
          <a:stretch>
            <a:fillRect/>
          </a:stretch>
        </p:blipFill>
        <p:spPr>
          <a:xfrm>
            <a:off x="-1552332" y="346347"/>
            <a:ext cx="11429101" cy="6285565"/>
          </a:xfrm>
        </p:spPr>
      </p:pic>
    </p:spTree>
    <p:extLst>
      <p:ext uri="{BB962C8B-B14F-4D97-AF65-F5344CB8AC3E}">
        <p14:creationId xmlns:p14="http://schemas.microsoft.com/office/powerpoint/2010/main" val="292915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9750" y="1600200"/>
            <a:ext cx="2991037" cy="4525963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What about the Sup Ct?!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013388"/>
            <a:ext cx="3053960" cy="511277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Sides with segregation in </a:t>
            </a:r>
            <a:r>
              <a:rPr lang="en-US" dirty="0" err="1" smtClean="0">
                <a:latin typeface="Garamond"/>
                <a:cs typeface="Garamond"/>
              </a:rPr>
              <a:t>Plessy</a:t>
            </a:r>
            <a:r>
              <a:rPr lang="en-US" dirty="0" smtClean="0">
                <a:latin typeface="Garamond"/>
                <a:cs typeface="Garamond"/>
              </a:rPr>
              <a:t> v. Ferguson (Gandhi scene)</a:t>
            </a: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“Separate but equal” becomes law of United States until</a:t>
            </a:r>
            <a:r>
              <a:rPr lang="mr-IN" dirty="0" smtClean="0">
                <a:latin typeface="Garamond"/>
                <a:cs typeface="Garamond"/>
              </a:rPr>
              <a:t>…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3129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74680" y="525936"/>
            <a:ext cx="3563920" cy="1667598"/>
          </a:xfrm>
        </p:spPr>
        <p:txBody>
          <a:bodyPr/>
          <a:lstStyle/>
          <a:p>
            <a:r>
              <a:rPr lang="en-US" i="1" dirty="0" smtClean="0">
                <a:latin typeface="Garamond"/>
                <a:cs typeface="Garamond"/>
              </a:rPr>
              <a:t>Brown v. Bd. Of Education of Topeka</a:t>
            </a:r>
            <a:r>
              <a:rPr lang="en-US" dirty="0" smtClean="0">
                <a:latin typeface="Garamond"/>
                <a:cs typeface="Garamond"/>
              </a:rPr>
              <a:t>, </a:t>
            </a:r>
            <a:r>
              <a:rPr lang="en-US" i="1" dirty="0" smtClean="0">
                <a:latin typeface="Garamond"/>
                <a:cs typeface="Garamond"/>
              </a:rPr>
              <a:t>KS</a:t>
            </a:r>
            <a:r>
              <a:rPr lang="en-US" dirty="0" smtClean="0">
                <a:latin typeface="Garamond"/>
                <a:cs typeface="Garamond"/>
              </a:rPr>
              <a:t> (1954)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39235" y="705524"/>
            <a:ext cx="3977047" cy="54206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Supreme Court rules that separating the races psychological damages African Americans, instilling in them a permanently damaging sense of inferiority.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6052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9-04-09 at 11.19.42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2" r="-22112"/>
          <a:stretch>
            <a:fillRect/>
          </a:stretch>
        </p:blipFill>
        <p:spPr>
          <a:xfrm>
            <a:off x="-269414" y="423313"/>
            <a:ext cx="10556141" cy="5805471"/>
          </a:xfrm>
        </p:spPr>
      </p:pic>
    </p:spTree>
    <p:extLst>
      <p:ext uri="{BB962C8B-B14F-4D97-AF65-F5344CB8AC3E}">
        <p14:creationId xmlns:p14="http://schemas.microsoft.com/office/powerpoint/2010/main" val="296282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That brings us to Little Rock . . .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What happened post-Brown case?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Southern states refused to comply with new federal law.</a:t>
            </a: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In Sept. 1957, nine African American teenagers </a:t>
            </a:r>
            <a:r>
              <a:rPr lang="en-US" dirty="0">
                <a:latin typeface="Garamond"/>
                <a:cs typeface="Garamond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ought entry to Central High School in Little Rock, AR</a:t>
            </a:r>
            <a:endParaRPr lang="en-US" dirty="0">
              <a:latin typeface="Garamond"/>
              <a:cs typeface="Garamon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9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247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Segregation, Brown,  and Little Rock</vt:lpstr>
      <vt:lpstr>PowerPoint Presentation</vt:lpstr>
      <vt:lpstr>Segregation, Brown, and Little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 brings us to Little Rock . . . </vt:lpstr>
      <vt:lpstr>PowerPoint Presentation</vt:lpstr>
      <vt:lpstr> “Sometimes I can look at it, and sometimes I just can’t.”</vt:lpstr>
    </vt:vector>
  </TitlesOfParts>
  <Company>Westford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Gorham</dc:creator>
  <cp:lastModifiedBy>Christopher Gorham</cp:lastModifiedBy>
  <cp:revision>4</cp:revision>
  <dcterms:created xsi:type="dcterms:W3CDTF">2019-04-09T14:58:08Z</dcterms:created>
  <dcterms:modified xsi:type="dcterms:W3CDTF">2019-04-09T15:37:28Z</dcterms:modified>
</cp:coreProperties>
</file>