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20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752600"/>
            <a:ext cx="6172200" cy="2580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Welcome!  Please Begin working on your Do-Now.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Today’s Lesson:  Circle Exercise</a:t>
            </a:r>
          </a:p>
        </p:txBody>
      </p:sp>
    </p:spTree>
    <p:extLst>
      <p:ext uri="{BB962C8B-B14F-4D97-AF65-F5344CB8AC3E}">
        <p14:creationId xmlns:p14="http://schemas.microsoft.com/office/powerpoint/2010/main" val="27208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Rotate.  Outer circle kneels while talking about anything for 90 seconds.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1432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21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Talk about anything while standing back to back.  90 seconds.  Last one!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2801649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18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Great job!</a:t>
            </a:r>
          </a:p>
          <a:p>
            <a:endParaRPr lang="en-US" dirty="0"/>
          </a:p>
          <a:p>
            <a:r>
              <a:rPr lang="en-US" dirty="0" smtClean="0"/>
              <a:t>Let’s have a seat.  </a:t>
            </a:r>
            <a:r>
              <a:rPr lang="en-US" b="1" dirty="0" smtClean="0">
                <a:solidFill>
                  <a:srgbClr val="C00000"/>
                </a:solidFill>
              </a:rPr>
              <a:t>Jot down your top four LEAST COMFORTABLE circle exercises!</a:t>
            </a:r>
          </a:p>
        </p:txBody>
      </p:sp>
    </p:spTree>
    <p:extLst>
      <p:ext uri="{BB962C8B-B14F-4D97-AF65-F5344CB8AC3E}">
        <p14:creationId xmlns:p14="http://schemas.microsoft.com/office/powerpoint/2010/main" val="153217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Analyze the two cartoons:</a:t>
            </a:r>
          </a:p>
          <a:p>
            <a:endParaRPr lang="en-US" dirty="0"/>
          </a:p>
          <a:p>
            <a:r>
              <a:rPr lang="en-US" dirty="0" smtClean="0"/>
              <a:t>From cartoon 1 and from our last class—what is sociology?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Look at cartoon 2:  Do different societies have different ways of interacting?  Give at least one example.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1s on inner </a:t>
            </a:r>
          </a:p>
          <a:p>
            <a:r>
              <a:rPr lang="en-US" dirty="0" smtClean="0"/>
              <a:t>1s face OUT</a:t>
            </a:r>
          </a:p>
          <a:p>
            <a:r>
              <a:rPr lang="en-US" dirty="0" smtClean="0"/>
              <a:t>2s on outer</a:t>
            </a:r>
          </a:p>
          <a:p>
            <a:r>
              <a:rPr lang="en-US" dirty="0" smtClean="0"/>
              <a:t>2s face 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4800600" cy="468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06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4873752"/>
          </a:xfrm>
        </p:spPr>
        <p:txBody>
          <a:bodyPr/>
          <a:lstStyle/>
          <a:p>
            <a:r>
              <a:rPr lang="en-US" dirty="0" smtClean="0"/>
              <a:t>Each pair, when I give the signal, is to talk about ANYTHING you want for 90 seconds.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will let you know when time is up.  Inner rotate one</a:t>
            </a:r>
          </a:p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erson to right.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48101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2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new pair, when I give the signal you will talk about anything you like EXCEPT school for 90 seconds.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time is up, Inner Circle rotate one person to right.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1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new pair to maintain absolute eye contact while talking about anything for 90 seconds.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39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5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Rotate.  Talk about anything while shaking hands or holding hands.  90 seconds.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731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40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Talk about anything while standing toe to toe for 90 seconds.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27" y="2971800"/>
            <a:ext cx="5105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6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Rotate.  Talk about anything while keeping your hands still at your sides.  90 seconds.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6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1423</TotalTime>
  <Words>258</Words>
  <Application>Microsoft Macintosh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Welcome!  Please Begin working on your Do-Now. </vt:lpstr>
      <vt:lpstr>Please Do Now</vt:lpstr>
      <vt:lpstr>Circle Exercise</vt:lpstr>
      <vt:lpstr>One</vt:lpstr>
      <vt:lpstr>Two</vt:lpstr>
      <vt:lpstr>Three</vt:lpstr>
      <vt:lpstr>Four</vt:lpstr>
      <vt:lpstr>Five</vt:lpstr>
      <vt:lpstr>six</vt:lpstr>
      <vt:lpstr>Seven</vt:lpstr>
      <vt:lpstr>Eight</vt:lpstr>
      <vt:lpstr>Debrief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Begin working on your activator. Today’s Lesson:  Circle Exercise</dc:title>
  <dc:creator>Gorhams</dc:creator>
  <cp:lastModifiedBy>Christopher Gorham</cp:lastModifiedBy>
  <cp:revision>13</cp:revision>
  <cp:lastPrinted>2013-08-29T14:30:08Z</cp:lastPrinted>
  <dcterms:created xsi:type="dcterms:W3CDTF">2006-08-16T00:00:00Z</dcterms:created>
  <dcterms:modified xsi:type="dcterms:W3CDTF">2018-10-23T13:36:37Z</dcterms:modified>
</cp:coreProperties>
</file>