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4" r:id="rId9"/>
    <p:sldId id="262" r:id="rId10"/>
    <p:sldId id="265" r:id="rId11"/>
    <p:sldId id="266" r:id="rId12"/>
    <p:sldId id="267" r:id="rId13"/>
    <p:sldId id="268" r:id="rId14"/>
    <p:sldId id="269" r:id="rId15"/>
  </p:sldIdLst>
  <p:sldSz cx="9144000" cy="6858000" type="screen4x3"/>
  <p:notesSz cx="7010400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" d="100"/>
          <a:sy n="10" d="100"/>
        </p:scale>
        <p:origin x="-2320" y="-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printerSettings" Target="printerSettings/printerSettings1.bin"/><Relationship Id="rId17" Type="http://schemas.openxmlformats.org/officeDocument/2006/relationships/presProps" Target="presProps.xml"/><Relationship Id="rId18" Type="http://schemas.openxmlformats.org/officeDocument/2006/relationships/viewProps" Target="viewProps.xml"/><Relationship Id="rId1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11/30/18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11/30/18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11/30/18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11/30/18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11/30/18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11/30/18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11/30/18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11/30/18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11/30/18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11/30/18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11/30/18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11/30/18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The First World War &amp; the </a:t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b="1" dirty="0" smtClean="0">
                <a:solidFill>
                  <a:srgbClr val="FF0000"/>
                </a:solidFill>
              </a:rPr>
              <a:t>Modern World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4000" dirty="0" smtClean="0"/>
              <a:t>“Artists are the antennae of the race.”</a:t>
            </a:r>
          </a:p>
          <a:p>
            <a:endParaRPr lang="en-US" dirty="0"/>
          </a:p>
          <a:p>
            <a:pPr lvl="1"/>
            <a:r>
              <a:rPr lang="en-US" sz="3200" dirty="0" smtClean="0"/>
              <a:t>Ezra Pound</a:t>
            </a:r>
            <a:endParaRPr lang="en-US" sz="3200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1" y="1566862"/>
            <a:ext cx="4114799" cy="4986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45871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en-US" dirty="0" smtClean="0"/>
              <a:t>Pre-War/Post-War</a:t>
            </a:r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1524000"/>
            <a:ext cx="5292436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09" y="3019425"/>
            <a:ext cx="3762375" cy="322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15002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4294967295"/>
          </p:nvPr>
        </p:nvSpPr>
        <p:spPr>
          <a:xfrm>
            <a:off x="0" y="1600200"/>
            <a:ext cx="8229600" cy="4525963"/>
          </a:xfrm>
        </p:spPr>
        <p:txBody>
          <a:bodyPr/>
          <a:lstStyle/>
          <a:p>
            <a:r>
              <a:rPr lang="en-US" dirty="0" smtClean="0"/>
              <a:t>George Grosz:</a:t>
            </a:r>
          </a:p>
          <a:p>
            <a:r>
              <a:rPr lang="en-US" dirty="0" smtClean="0"/>
              <a:t>“Pillars of Society”</a:t>
            </a:r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81000"/>
            <a:ext cx="4152900" cy="631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03208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228600"/>
            <a:ext cx="9029700" cy="598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21102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Prewar/Postwar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524000"/>
            <a:ext cx="41910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524000"/>
            <a:ext cx="3200400" cy="4810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05220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Let’s examine literature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Pre-war</a:t>
            </a:r>
          </a:p>
          <a:p>
            <a:pPr lvl="1"/>
            <a:r>
              <a:rPr lang="en-US" dirty="0" smtClean="0"/>
              <a:t>Kipling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Post-war</a:t>
            </a:r>
          </a:p>
          <a:p>
            <a:pPr lvl="1"/>
            <a:r>
              <a:rPr lang="en-US" dirty="0" smtClean="0"/>
              <a:t>Wilfred Owen</a:t>
            </a:r>
          </a:p>
          <a:p>
            <a:pPr lvl="1"/>
            <a:r>
              <a:rPr lang="en-US" dirty="0" smtClean="0"/>
              <a:t>James Joyce</a:t>
            </a:r>
          </a:p>
          <a:p>
            <a:pPr lvl="1"/>
            <a:r>
              <a:rPr lang="en-US" dirty="0" smtClean="0"/>
              <a:t>Hemingway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26139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1WW &amp; Modern World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The needless carnage on the Western Front shook previously held Western beliefs.</a:t>
            </a:r>
          </a:p>
          <a:p>
            <a:endParaRPr lang="en-US" dirty="0"/>
          </a:p>
          <a:p>
            <a:r>
              <a:rPr lang="en-US" dirty="0" smtClean="0">
                <a:solidFill>
                  <a:srgbClr val="FF0000"/>
                </a:solidFill>
              </a:rPr>
              <a:t>The world of honor, orderliness, forward progress, was replaced by the world of mass death, illogical decisions, and loss of optimism.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Experts in history and literature, such as Paul Fussell, argue that the First World War CREATED the Modern World.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581400"/>
            <a:ext cx="4191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16786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1WW &amp; Modern World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4000" i="1" dirty="0" smtClean="0"/>
              <a:t>Today, we will examine how the war changed music, visual arts and literature.</a:t>
            </a:r>
            <a:endParaRPr lang="en-US" sz="4000" i="1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Let’s examine the music of the pre-war &amp; compare that to post-war. </a:t>
            </a:r>
          </a:p>
          <a:p>
            <a:endParaRPr lang="en-US" dirty="0"/>
          </a:p>
          <a:p>
            <a:r>
              <a:rPr lang="en-US" dirty="0" smtClean="0">
                <a:solidFill>
                  <a:srgbClr val="FF0000"/>
                </a:solidFill>
              </a:rPr>
              <a:t>What differences do YOU hear?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2855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1WW &amp; Modern World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Let’s look at the visual arts before the war.</a:t>
            </a:r>
          </a:p>
          <a:p>
            <a:endParaRPr lang="en-US" dirty="0"/>
          </a:p>
          <a:p>
            <a:r>
              <a:rPr lang="en-US" dirty="0" smtClean="0">
                <a:solidFill>
                  <a:srgbClr val="FF0000"/>
                </a:solidFill>
              </a:rPr>
              <a:t>Pre-Raphaelite School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524000"/>
            <a:ext cx="4572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68412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838200"/>
            <a:ext cx="6781799" cy="4876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64743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85800"/>
            <a:ext cx="82296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5377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Otto Dix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524000"/>
            <a:ext cx="81534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93287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81000"/>
            <a:ext cx="8381999" cy="590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4728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Post-War:  Otto Dix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1600200"/>
            <a:ext cx="47244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600200"/>
            <a:ext cx="325755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020" y="1600199"/>
            <a:ext cx="3761509" cy="5195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20311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</TotalTime>
  <Words>186</Words>
  <Application>Microsoft Macintosh PowerPoint</Application>
  <PresentationFormat>On-screen Show (4:3)</PresentationFormat>
  <Paragraphs>31</Paragraphs>
  <Slides>14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The First World War &amp; the  Modern World</vt:lpstr>
      <vt:lpstr>1WW &amp; Modern World</vt:lpstr>
      <vt:lpstr>1WW &amp; Modern World</vt:lpstr>
      <vt:lpstr>1WW &amp; Modern World</vt:lpstr>
      <vt:lpstr>PowerPoint Presentation</vt:lpstr>
      <vt:lpstr>PowerPoint Presentation</vt:lpstr>
      <vt:lpstr>Otto Dix</vt:lpstr>
      <vt:lpstr>PowerPoint Presentation</vt:lpstr>
      <vt:lpstr>Post-War:  Otto Dix</vt:lpstr>
      <vt:lpstr>Pre-War/Post-War</vt:lpstr>
      <vt:lpstr>PowerPoint Presentation</vt:lpstr>
      <vt:lpstr>PowerPoint Presentation</vt:lpstr>
      <vt:lpstr>Prewar/Postwar</vt:lpstr>
      <vt:lpstr>Let’s examine literature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First World War &amp; the  Modern World</dc:title>
  <dc:creator>Gorhams</dc:creator>
  <cp:lastModifiedBy>Christopher Gorham</cp:lastModifiedBy>
  <cp:revision>6</cp:revision>
  <cp:lastPrinted>2014-01-17T18:20:16Z</cp:lastPrinted>
  <dcterms:created xsi:type="dcterms:W3CDTF">2006-08-16T00:00:00Z</dcterms:created>
  <dcterms:modified xsi:type="dcterms:W3CDTF">2018-11-30T16:49:29Z</dcterms:modified>
</cp:coreProperties>
</file>