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Notes:  Impact of Sputnik I—only write what is in 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RED</a:t>
            </a:r>
            <a:endParaRPr lang="en-US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On October 4, 1957, the Soviet Union launched 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Sputnik I 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into Earth’s orbit.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This was the first artificial satellite in the history of mankind.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And it terrorized the American people.  Why?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 panose="02040503050406030204" pitchFamily="18" charset="0"/>
              </a:rPr>
              <a:t>Sputnik I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514600" cy="4525963"/>
          </a:xfrm>
        </p:spPr>
        <p:txBody>
          <a:bodyPr/>
          <a:lstStyle/>
          <a:p>
            <a:r>
              <a:rPr lang="en-US" i="1" dirty="0" smtClean="0">
                <a:latin typeface="Cambria" panose="02040503050406030204" pitchFamily="18" charset="0"/>
              </a:rPr>
              <a:t>Sputnik</a:t>
            </a:r>
            <a:r>
              <a:rPr lang="en-US" dirty="0" smtClean="0">
                <a:latin typeface="Cambria" panose="02040503050406030204" pitchFamily="18" charset="0"/>
              </a:rPr>
              <a:t> was a 184 lb. basketball shaped satellite.  How did the Soviets get in into Space?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5715000" cy="46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 panose="02040503050406030204" pitchFamily="18" charset="0"/>
              </a:rPr>
              <a:t>Sputnik I</a:t>
            </a:r>
            <a:endParaRPr lang="en-US" i="1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981200"/>
            <a:ext cx="2944748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5573647" cy="307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0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Sputnik I</a:t>
            </a:r>
            <a:endParaRPr lang="en-US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What else could the Soviets put on top of the R7 Rocket?</a:t>
            </a:r>
          </a:p>
          <a:p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________________________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R7 missile traveled 3,700 miles in August 1957. 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First ICBM:  Intercontinental Ballistic Missile.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633053" cy="64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64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Sputnik 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US Response?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1958 Congress passed the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National Aeronautics and Space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Act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 (NASA)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National Defense Education Act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funding for </a:t>
            </a:r>
            <a:r>
              <a:rPr lang="en-US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ed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 at all levels but esp. science &amp; engineering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30118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6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 panose="02040503050406030204" pitchFamily="18" charset="0"/>
              </a:rPr>
              <a:t>Sputnik I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Other responses…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5052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CONELRAD (Emergency Broadcasting System)</a:t>
            </a:r>
          </a:p>
          <a:p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Americans urged to build bomb shelters</a:t>
            </a:r>
          </a:p>
          <a:p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OK.  Let’s read CONELRAD &amp; WATCH THE SHELTER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0"/>
            <a:ext cx="4890936" cy="420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2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163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Notes:  Impact of Sputnik I—only write what is in RED</vt:lpstr>
      <vt:lpstr>Sputnik I</vt:lpstr>
      <vt:lpstr>Sputnik I</vt:lpstr>
      <vt:lpstr>Sputnik I</vt:lpstr>
      <vt:lpstr>Sputnik I</vt:lpstr>
      <vt:lpstr>Sputnik 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Sputnik I</dc:title>
  <dc:creator>Gorhams</dc:creator>
  <cp:lastModifiedBy>Gorhams</cp:lastModifiedBy>
  <cp:revision>3</cp:revision>
  <dcterms:created xsi:type="dcterms:W3CDTF">2006-08-16T00:00:00Z</dcterms:created>
  <dcterms:modified xsi:type="dcterms:W3CDTF">2015-04-28T15:17:14Z</dcterms:modified>
</cp:coreProperties>
</file>