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4" r:id="rId17"/>
    <p:sldId id="26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Malaise:  The 1970s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1970s are a decade in which American faith in government, ourselves, and our place in the world crumbled.  The ERA OF DEMOCRATIC-PROGRESSIVISM, THAT LASTED FROM FDR TO JOHNSON, COMES TO A CRASHING HALT.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For the entire decade the American people felt a keen sense of malaise (feeling of unease, of not being healthy, unhappiness)</a:t>
            </a:r>
          </a:p>
          <a:p>
            <a:endParaRPr lang="en-US" dirty="0"/>
          </a:p>
          <a:p>
            <a:r>
              <a:rPr lang="en-US" dirty="0" smtClean="0"/>
              <a:t>Apr. 1968, MLK assassinated in Memphis by white supremacist.</a:t>
            </a:r>
          </a:p>
          <a:p>
            <a:endParaRPr lang="en-US" dirty="0" smtClean="0"/>
          </a:p>
          <a:p>
            <a:r>
              <a:rPr lang="en-US" dirty="0" smtClean="0"/>
              <a:t>June 1968:  Robert Kennedy assassinated while campaigning to be Dem nominee in 1968 Presidential election.   </a:t>
            </a:r>
          </a:p>
          <a:p>
            <a:endParaRPr lang="en-US" dirty="0"/>
          </a:p>
          <a:p>
            <a:r>
              <a:rPr lang="en-US" dirty="0" smtClean="0"/>
              <a:t>Then comes 1969…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Gerald Ford (Aug 1974-1976)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Pardoned Nixon in ‘74/Am PPl never forgave him</a:t>
            </a:r>
          </a:p>
          <a:p>
            <a:r>
              <a:rPr lang="en-US" dirty="0" smtClean="0"/>
              <a:t>Est’d Special Ed in 1975</a:t>
            </a:r>
          </a:p>
          <a:p>
            <a:r>
              <a:rPr lang="en-US" dirty="0" smtClean="0"/>
              <a:t>Played center on Michigan Wolverines football team in 1930s. </a:t>
            </a:r>
          </a:p>
          <a:p>
            <a:r>
              <a:rPr lang="en-US" dirty="0" smtClean="0"/>
              <a:t>Worst economy since Great Dep (until 2008…._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0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781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7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Jimmy Carter (1976-1980)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Dep’t of Energy; Made Dept of Ed its own agency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Returned Panama Canal to Panama to improve relations w/ Latin Am (Am PPL not happy)</a:t>
            </a:r>
          </a:p>
          <a:p>
            <a:r>
              <a:rPr lang="en-US" dirty="0" smtClean="0"/>
              <a:t>Unable to deal with 1979-80 Iranian Hostage Crisis.  66 Americans held 444 days.  Carter’s attempt to rescue them was a fiasco—8 servicemen dead.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Ineffectual</a:t>
            </a:r>
            <a:r>
              <a:rPr lang="en-US" dirty="0">
                <a:solidFill>
                  <a:srgbClr val="002060"/>
                </a:solidFill>
              </a:rPr>
              <a:t>, rudderless leadership.  A shadow of great Dem-Progressives.  Worst Dem pres in 20th C</a:t>
            </a:r>
            <a:r>
              <a:rPr lang="en-US" dirty="0" smtClean="0">
                <a:solidFill>
                  <a:srgbClr val="002060"/>
                </a:solidFill>
              </a:rPr>
              <a:t>.  </a:t>
            </a:r>
            <a:r>
              <a:rPr lang="en-US" dirty="0" smtClean="0">
                <a:solidFill>
                  <a:srgbClr val="FF0000"/>
                </a:solidFill>
              </a:rPr>
              <a:t>Sets up Repubs for long run!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8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1979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0" y="1600200"/>
            <a:ext cx="80327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6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7611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8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in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1972-Nixon visits Red China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1972-Munich Massacre</a:t>
            </a:r>
          </a:p>
          <a:p>
            <a:r>
              <a:rPr lang="en-US" dirty="0" smtClean="0"/>
              <a:t>1973-Yom Kippur War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1974-OPEC Oil Embargo</a:t>
            </a:r>
          </a:p>
          <a:p>
            <a:r>
              <a:rPr lang="en-US" dirty="0" smtClean="0"/>
              <a:t>1978-Camp David Accord:  Peace btw Israel &amp; Egypt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1979-Iranian Revolution/Hostages</a:t>
            </a:r>
          </a:p>
          <a:p>
            <a:r>
              <a:rPr lang="en-US" dirty="0" smtClean="0"/>
              <a:t>1979-USSR invades Afghanistan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1970s:  Détente:  Easing of CW tensions btw USSR/USA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 in 1970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7" y="1600200"/>
            <a:ext cx="72822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4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ARPANET in 1982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9" y="1219200"/>
            <a:ext cx="7685501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Internet, 1993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54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371600" cy="1143000"/>
          </a:xfrm>
        </p:spPr>
        <p:txBody>
          <a:bodyPr/>
          <a:lstStyle/>
          <a:p>
            <a:r>
              <a:rPr lang="en-US" dirty="0" smtClean="0"/>
              <a:t>1969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Woodstock (peace, love)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228601"/>
            <a:ext cx="4038600" cy="762000"/>
          </a:xfrm>
        </p:spPr>
        <p:txBody>
          <a:bodyPr/>
          <a:lstStyle/>
          <a:p>
            <a:r>
              <a:rPr lang="en-US" dirty="0" smtClean="0"/>
              <a:t>Altamont (murder)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15" y="960726"/>
            <a:ext cx="537294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905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9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 Communes </a:t>
            </a:r>
            <a:r>
              <a:rPr lang="en-US" dirty="0" smtClean="0">
                <a:sym typeface="Wingdings" panose="05000000000000000000" pitchFamily="2" charset="2"/>
              </a:rPr>
              <a:t> Manson Cult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860927" cy="49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5671457" cy="317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9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Campus Peace Mvt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Weather Underground (domestic terrorism)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3846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038600" cy="23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0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Kennedy Magic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Chappaquiddick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03537"/>
            <a:ext cx="60579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250"/>
            <a:ext cx="3743325" cy="2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" y="2279073"/>
            <a:ext cx="297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9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8" y="1600200"/>
            <a:ext cx="58665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4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362200" cy="1858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good events in 1969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166"/>
            <a:ext cx="5715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709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7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first term (1968-1972)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Envt’l Protection Agency (EPA)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Office of Mgt &amp; Budget</a:t>
            </a:r>
          </a:p>
          <a:p>
            <a:r>
              <a:rPr lang="en-US" dirty="0" smtClean="0"/>
              <a:t>Office of Energy Policy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Broadened CR Comm’n to include sex discrimination</a:t>
            </a:r>
          </a:p>
          <a:p>
            <a:r>
              <a:rPr lang="en-US" dirty="0" smtClean="0"/>
              <a:t>Signed all CR legislation, incl. Title IX which banned sex discrimination in education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Expanded enforcement of Affirmative Action (define)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since WWII that gov’t spending on human resources &gt; defense budget!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2d Term (1972-Aug. 1974)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5 men caught breaking into Watergate Hotel in DC in June, 1972.  Men part of Comm. To Re-Elect the Pres. Objective was to steal info from </a:t>
            </a:r>
            <a:r>
              <a:rPr lang="en-US" dirty="0" smtClean="0">
                <a:solidFill>
                  <a:srgbClr val="002060"/>
                </a:solidFill>
              </a:rPr>
              <a:t>Dem Nat’l Comm HQ.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Nixon ordered CIA to block FBI investigation—then lied that he had done so--the cover-up.</a:t>
            </a:r>
          </a:p>
          <a:p>
            <a:r>
              <a:rPr lang="en-US" dirty="0" smtClean="0"/>
              <a:t>By 1974, Senate investigators and Wash Post learned of the cover up thru tape recordings of Nixon &amp; aides.</a:t>
            </a:r>
          </a:p>
          <a:p>
            <a:r>
              <a:rPr lang="en-US" dirty="0" smtClean="0"/>
              <a:t>Impeachment papers were drawn up.  Nixon resigned in Aug 1974. </a:t>
            </a:r>
          </a:p>
          <a:p>
            <a:r>
              <a:rPr lang="en-US" dirty="0" smtClean="0"/>
              <a:t>Watergate scandal utterly paralyzed USA for 2 yrs.  Overshadowed Nixon’s presidency.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487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Malaise:  The 1970s</vt:lpstr>
      <vt:lpstr>1969</vt:lpstr>
      <vt:lpstr>Hippie Communes  Manson Cult</vt:lpstr>
      <vt:lpstr>Campus Peace Mvt  Weather Underground (domestic terrorism)</vt:lpstr>
      <vt:lpstr>Kennedy Magic  Chappaquiddick</vt:lpstr>
      <vt:lpstr>My Lai Massacre</vt:lpstr>
      <vt:lpstr>2 good events in 1969</vt:lpstr>
      <vt:lpstr>Nixon’s first term (1968-1972)</vt:lpstr>
      <vt:lpstr>Nixon’s 2d Term (1972-Aug. 1974)</vt:lpstr>
      <vt:lpstr>Gerald Ford (Aug 1974-1976)</vt:lpstr>
      <vt:lpstr>PowerPoint Presentation</vt:lpstr>
      <vt:lpstr>Jimmy Carter (1976-1980)</vt:lpstr>
      <vt:lpstr>1979</vt:lpstr>
      <vt:lpstr>PowerPoint Presentation</vt:lpstr>
      <vt:lpstr>Foreign Policy in 1970s</vt:lpstr>
      <vt:lpstr>ARPANET in 1970</vt:lpstr>
      <vt:lpstr>ARPANET in 1982</vt:lpstr>
      <vt:lpstr>Internet, 1993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1970s</dc:title>
  <dc:creator>Gorhams</dc:creator>
  <cp:lastModifiedBy>Gorhams</cp:lastModifiedBy>
  <cp:revision>15</cp:revision>
  <dcterms:created xsi:type="dcterms:W3CDTF">2006-08-16T00:00:00Z</dcterms:created>
  <dcterms:modified xsi:type="dcterms:W3CDTF">2015-05-14T17:20:00Z</dcterms:modified>
</cp:coreProperties>
</file>