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0" r:id="rId5"/>
    <p:sldId id="261" r:id="rId6"/>
    <p:sldId id="262" r:id="rId7"/>
    <p:sldId id="263" r:id="rId8"/>
    <p:sldId id="270" r:id="rId9"/>
    <p:sldId id="266" r:id="rId10"/>
    <p:sldId id="267" r:id="rId11"/>
    <p:sldId id="268" r:id="rId12"/>
    <p:sldId id="269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American Women in the Fifties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Activator:</a:t>
            </a:r>
            <a:r>
              <a:rPr lang="en-US" dirty="0" smtClean="0">
                <a:latin typeface="Cambria" panose="02040503050406030204" pitchFamily="18" charset="0"/>
              </a:rPr>
              <a:t>  List FIVE prestigious American women—from 1900 to present day (movements, politics-government, the arts).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600801" cy="33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1"/>
            <a:ext cx="3574443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8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-3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2" r="-12222"/>
          <a:stretch>
            <a:fillRect/>
          </a:stretch>
        </p:blipFill>
        <p:spPr>
          <a:xfrm>
            <a:off x="-152400" y="685800"/>
            <a:ext cx="9753707" cy="5364163"/>
          </a:xfrm>
        </p:spPr>
      </p:pic>
    </p:spTree>
    <p:extLst>
      <p:ext uri="{BB962C8B-B14F-4D97-AF65-F5344CB8AC3E}">
        <p14:creationId xmlns:p14="http://schemas.microsoft.com/office/powerpoint/2010/main" val="278370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6" r="-9966"/>
          <a:stretch>
            <a:fillRect/>
          </a:stretch>
        </p:blipFill>
        <p:spPr>
          <a:xfrm>
            <a:off x="-1" y="990600"/>
            <a:ext cx="9338041" cy="5135563"/>
          </a:xfrm>
        </p:spPr>
      </p:pic>
    </p:spTree>
    <p:extLst>
      <p:ext uri="{BB962C8B-B14F-4D97-AF65-F5344CB8AC3E}">
        <p14:creationId xmlns:p14="http://schemas.microsoft.com/office/powerpoint/2010/main" val="51372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-7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4" r="-3034"/>
          <a:stretch>
            <a:fillRect/>
          </a:stretch>
        </p:blipFill>
        <p:spPr>
          <a:xfrm>
            <a:off x="152400" y="838200"/>
            <a:ext cx="8783821" cy="4830763"/>
          </a:xfrm>
        </p:spPr>
      </p:pic>
    </p:spTree>
    <p:extLst>
      <p:ext uri="{BB962C8B-B14F-4D97-AF65-F5344CB8AC3E}">
        <p14:creationId xmlns:p14="http://schemas.microsoft.com/office/powerpoint/2010/main" val="142911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Women in the Fifties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Summary:  Are the findings of the two women researchers accurate?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0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Women in 1950s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“Value of a Housewife” video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“How to be a Good Housewife” Reading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8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Women in 1950s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Men return from WWII, retake jobs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Women, now unemployed, turn to home; find solace in consumer goods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CW makes </a:t>
            </a:r>
            <a:r>
              <a:rPr lang="en-US" i="1" dirty="0" smtClean="0">
                <a:latin typeface="Cambria" panose="02040503050406030204" pitchFamily="18" charset="0"/>
              </a:rPr>
              <a:t>strong American family life a defense against Communism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9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mbria" panose="02040503050406030204" pitchFamily="18" charset="0"/>
              </a:rPr>
              <a:t>TV Dinner </a:t>
            </a:r>
            <a:r>
              <a:rPr lang="en-US" dirty="0" smtClean="0">
                <a:latin typeface="Cambria" panose="02040503050406030204" pitchFamily="18" charset="0"/>
              </a:rPr>
              <a:t>&amp;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Spanking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060"/>
            <a:ext cx="3581400" cy="5323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086797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6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Outfit </a:t>
            </a:r>
            <a:r>
              <a:rPr lang="en-US" dirty="0" smtClean="0">
                <a:latin typeface="Cambria" panose="02040503050406030204" pitchFamily="18" charset="0"/>
              </a:rPr>
              <a:t>&amp;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Ketchup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1368"/>
            <a:ext cx="3733800" cy="5548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Content Placeholder 3" descr="2E71698700000578-3318841-A_housewife_is_amazed_she_can_open_a_ketchup_bottle_all_by_herse-a-122_14475492134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1" r="-4961"/>
          <a:stretch>
            <a:fillRect/>
          </a:stretch>
        </p:blipFill>
        <p:spPr>
          <a:xfrm>
            <a:off x="4495800" y="1371600"/>
            <a:ext cx="4378573" cy="4906963"/>
          </a:xfrm>
        </p:spPr>
      </p:pic>
    </p:spTree>
    <p:extLst>
      <p:ext uri="{BB962C8B-B14F-4D97-AF65-F5344CB8AC3E}">
        <p14:creationId xmlns:p14="http://schemas.microsoft.com/office/powerpoint/2010/main" val="297183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Sport shirt</a:t>
            </a:r>
            <a:r>
              <a:rPr lang="en-US" dirty="0" smtClean="0">
                <a:latin typeface="Cambria" panose="02040503050406030204" pitchFamily="18" charset="0"/>
              </a:rPr>
              <a:t> &amp;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Beer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71600"/>
            <a:ext cx="3959272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133600"/>
            <a:ext cx="4564822" cy="3101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3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ambria" panose="02040503050406030204" pitchFamily="18" charset="0"/>
              </a:rPr>
              <a:t>Tights &amp; </a:t>
            </a:r>
            <a:r>
              <a:rPr lang="en-US" dirty="0" smtClean="0">
                <a:solidFill>
                  <a:srgbClr val="008000"/>
                </a:solidFill>
                <a:latin typeface="Cambria" panose="02040503050406030204" pitchFamily="18" charset="0"/>
              </a:rPr>
              <a:t>Vacuum</a:t>
            </a:r>
            <a:endParaRPr lang="en-US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090974" cy="528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870788" cy="528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7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0" y="274638"/>
            <a:ext cx="4114800" cy="2925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ambria"/>
                <a:cs typeface="Cambria"/>
              </a:rPr>
              <a:t/>
            </a:r>
            <a:br>
              <a:rPr lang="en-US" dirty="0" smtClean="0">
                <a:solidFill>
                  <a:srgbClr val="FF66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FF6600"/>
                </a:solidFill>
                <a:latin typeface="Cambria"/>
                <a:cs typeface="Cambria"/>
              </a:rPr>
              <a:t>Ties</a:t>
            </a:r>
            <a:endParaRPr lang="en-US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pic>
        <p:nvPicPr>
          <p:cNvPr id="5" name="Content Placeholder 4" descr="women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45" r="-16745"/>
          <a:stretch>
            <a:fillRect/>
          </a:stretch>
        </p:blipFill>
        <p:spPr>
          <a:xfrm>
            <a:off x="0" y="533400"/>
            <a:ext cx="5262563" cy="5897563"/>
          </a:xfrm>
        </p:spPr>
      </p:pic>
    </p:spTree>
    <p:extLst>
      <p:ext uri="{BB962C8B-B14F-4D97-AF65-F5344CB8AC3E}">
        <p14:creationId xmlns:p14="http://schemas.microsoft.com/office/powerpoint/2010/main" val="210588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By artist </a:t>
            </a:r>
            <a:r>
              <a:rPr lang="en-US" sz="2800" dirty="0" smtClean="0">
                <a:solidFill>
                  <a:srgbClr val="008000"/>
                </a:solidFill>
                <a:latin typeface="Cambria"/>
                <a:cs typeface="Cambria"/>
              </a:rPr>
              <a:t>Eli </a:t>
            </a:r>
            <a:r>
              <a:rPr lang="en-US" sz="2800" dirty="0" err="1" smtClean="0">
                <a:solidFill>
                  <a:srgbClr val="008000"/>
                </a:solidFill>
                <a:latin typeface="Cambria"/>
                <a:cs typeface="Cambria"/>
              </a:rPr>
              <a:t>Rezkallah</a:t>
            </a:r>
            <a:r>
              <a:rPr lang="en-US" sz="2800" dirty="0" smtClean="0">
                <a:solidFill>
                  <a:srgbClr val="008000"/>
                </a:solidFill>
                <a:latin typeface="Cambria"/>
                <a:cs typeface="Cambria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2018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7" name="Content Placeholder 6" descr="pic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6" r="-9966"/>
          <a:stretch>
            <a:fillRect/>
          </a:stretch>
        </p:blipFill>
        <p:spPr>
          <a:xfrm>
            <a:off x="228600" y="1219200"/>
            <a:ext cx="9060931" cy="4983163"/>
          </a:xfrm>
        </p:spPr>
      </p:pic>
    </p:spTree>
    <p:extLst>
      <p:ext uri="{BB962C8B-B14F-4D97-AF65-F5344CB8AC3E}">
        <p14:creationId xmlns:p14="http://schemas.microsoft.com/office/powerpoint/2010/main" val="167774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118</Words>
  <Application>Microsoft Macintosh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American Women in the Fifties</vt:lpstr>
      <vt:lpstr>Women in 1950s</vt:lpstr>
      <vt:lpstr>Women in 1950s</vt:lpstr>
      <vt:lpstr>TV Dinner &amp; Spanking</vt:lpstr>
      <vt:lpstr>Outfit &amp; Ketchup</vt:lpstr>
      <vt:lpstr>Sport shirt &amp; Beer</vt:lpstr>
      <vt:lpstr>Tights &amp; Vacuum</vt:lpstr>
      <vt:lpstr> Ties</vt:lpstr>
      <vt:lpstr>By artist Eli Rezkallah, 2018</vt:lpstr>
      <vt:lpstr>PowerPoint Presentation</vt:lpstr>
      <vt:lpstr>PowerPoint Presentation</vt:lpstr>
      <vt:lpstr>PowerPoint Presentation</vt:lpstr>
      <vt:lpstr>Women in the Fifties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Women in the Fifties</dc:title>
  <dc:creator>Gorhams</dc:creator>
  <cp:lastModifiedBy>Chris Gorham</cp:lastModifiedBy>
  <cp:revision>13</cp:revision>
  <dcterms:created xsi:type="dcterms:W3CDTF">2006-08-16T00:00:00Z</dcterms:created>
  <dcterms:modified xsi:type="dcterms:W3CDTF">2018-04-23T16:03:57Z</dcterms:modified>
</cp:coreProperties>
</file>