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  <p:sldId id="262" r:id="rId5"/>
    <p:sldId id="264" r:id="rId6"/>
    <p:sldId id="268" r:id="rId7"/>
    <p:sldId id="265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Japanese Militarism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Quick </a:t>
            </a:r>
            <a:r>
              <a:rPr lang="en-US" dirty="0">
                <a:latin typeface="Cambria"/>
                <a:cs typeface="Cambria"/>
              </a:rPr>
              <a:t>h</a:t>
            </a:r>
            <a:r>
              <a:rPr lang="en-US" dirty="0" smtClean="0">
                <a:latin typeface="Cambria"/>
                <a:cs typeface="Cambria"/>
              </a:rPr>
              <a:t>istory of modern Japan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Begins modernizing around 1860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In 1905, defeats Russia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Russo-Japanese War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1</a:t>
            </a:r>
            <a:r>
              <a:rPr lang="en-US" baseline="30000" dirty="0" smtClean="0">
                <a:latin typeface="Cambria"/>
                <a:cs typeface="Cambria"/>
              </a:rPr>
              <a:t>st</a:t>
            </a:r>
            <a:r>
              <a:rPr lang="en-US" dirty="0" smtClean="0">
                <a:latin typeface="Cambria"/>
                <a:cs typeface="Cambria"/>
              </a:rPr>
              <a:t> Asian world power in the modern era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4360500" cy="29389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534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Japanese Militaris</a:t>
            </a:r>
            <a:r>
              <a:rPr lang="en-US" dirty="0">
                <a:latin typeface="Cambria"/>
                <a:cs typeface="Cambria"/>
              </a:rPr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mbria"/>
                <a:cs typeface="Cambria"/>
              </a:rPr>
              <a:t>Initial Facts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92500"/>
          </a:bodyPr>
          <a:lstStyle/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Japan has no oil, no hard coal, and no iron ore.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It wants more land—(which huge country is right next door?)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It must be a trading nation, and a maritime 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1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Japanese Militarism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Ideology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267200" cy="6172200"/>
          </a:xfrm>
        </p:spPr>
        <p:txBody>
          <a:bodyPr>
            <a:normAutofit/>
          </a:bodyPr>
          <a:lstStyle/>
          <a:p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Emperor is god-like, but Army &amp; Navy RULE.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Follow warrior code—</a:t>
            </a:r>
            <a:r>
              <a:rPr lang="en-US" i="1" dirty="0" smtClean="0">
                <a:solidFill>
                  <a:srgbClr val="FF0000"/>
                </a:solidFill>
                <a:latin typeface="Cambria"/>
                <a:cs typeface="Cambria"/>
              </a:rPr>
              <a:t>bushido 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(better to die than surrender)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Want a trading/military empire of the Pacific.</a:t>
            </a:r>
          </a:p>
          <a:p>
            <a:endParaRPr lang="en-US" dirty="0"/>
          </a:p>
        </p:txBody>
      </p:sp>
      <p:pic>
        <p:nvPicPr>
          <p:cNvPr id="6" name="Picture 5" descr="islam-bushi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451123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34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191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Japanese Militarism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8382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Actions to war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343400" cy="6477000"/>
          </a:xfrm>
        </p:spPr>
        <p:txBody>
          <a:bodyPr>
            <a:normAutofit/>
          </a:bodyPr>
          <a:lstStyle/>
          <a:p>
            <a:endParaRPr lang="en-US" sz="3000" dirty="0" smtClean="0">
              <a:latin typeface="Cambria"/>
              <a:cs typeface="Cambria"/>
            </a:endParaRPr>
          </a:p>
          <a:p>
            <a:r>
              <a:rPr lang="en-US" sz="3000" dirty="0" smtClean="0">
                <a:latin typeface="Cambria"/>
                <a:cs typeface="Cambria"/>
              </a:rPr>
              <a:t>Conquers Manchuria (No. China)</a:t>
            </a:r>
            <a:endParaRPr lang="en-US" sz="3000" dirty="0">
              <a:latin typeface="Cambria"/>
              <a:cs typeface="Cambria"/>
            </a:endParaRPr>
          </a:p>
          <a:p>
            <a:endParaRPr lang="en-US" sz="3000" dirty="0" smtClean="0">
              <a:latin typeface="Cambria"/>
              <a:cs typeface="Cambria"/>
            </a:endParaRPr>
          </a:p>
          <a:p>
            <a:r>
              <a:rPr lang="en-US" sz="3000" dirty="0">
                <a:latin typeface="Cambria"/>
                <a:cs typeface="Cambria"/>
              </a:rPr>
              <a:t>Q</a:t>
            </a:r>
            <a:r>
              <a:rPr lang="en-US" sz="3000" dirty="0" smtClean="0">
                <a:latin typeface="Cambria"/>
                <a:cs typeface="Cambria"/>
              </a:rPr>
              <a:t>uits League of Nations.</a:t>
            </a:r>
          </a:p>
          <a:p>
            <a:pPr marL="0" indent="0">
              <a:buNone/>
            </a:pPr>
            <a:endParaRPr lang="en-US" sz="3000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3000" dirty="0" smtClean="0">
              <a:latin typeface="Cambria"/>
              <a:cs typeface="Cambria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Cambria"/>
                <a:cs typeface="Cambria"/>
              </a:rPr>
              <a:t>Signs “Tripartite Pact” w/Germany &amp; Italy. “Axis Powers”</a:t>
            </a:r>
          </a:p>
          <a:p>
            <a:endParaRPr lang="en-US" dirty="0"/>
          </a:p>
        </p:txBody>
      </p:sp>
      <p:pic>
        <p:nvPicPr>
          <p:cNvPr id="5" name="Picture 4" descr="36eb56dc647d6fbb43b5299850fcad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581400" cy="4575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9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Japanese Militarism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Why does Japan hate USA?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latin typeface="Cambria"/>
                <a:cs typeface="Cambria"/>
              </a:rPr>
              <a:t>My notes:  US </a:t>
            </a:r>
            <a:r>
              <a:rPr lang="en-US" dirty="0">
                <a:latin typeface="Cambria"/>
                <a:cs typeface="Cambria"/>
              </a:rPr>
              <a:t>Army in summer 1941 is TINY (175,000 men)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US Pacific Fleet is stationed at Pearl Harbor, Hawaii and it is in port...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267200" cy="6248400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USA is huge power in Pacific (Philippines; trade w/ China…)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US had racially insulted Japanese,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FDR cuts off oil to Japan in 1940</a:t>
            </a:r>
          </a:p>
        </p:txBody>
      </p:sp>
    </p:spTree>
    <p:extLst>
      <p:ext uri="{BB962C8B-B14F-4D97-AF65-F5344CB8AC3E}">
        <p14:creationId xmlns:p14="http://schemas.microsoft.com/office/powerpoint/2010/main" val="367134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0px-Dadao_map_1939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0" y="762000"/>
            <a:ext cx="8790584" cy="5366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42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60"/>
            <a:ext cx="8610600" cy="684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3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b286c3e9b25038ff5099381201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162800" cy="448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3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213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Japanese Militarism</vt:lpstr>
      <vt:lpstr>Japanese Militarism</vt:lpstr>
      <vt:lpstr>Japanese Militarism</vt:lpstr>
      <vt:lpstr>Japanese Militarism</vt:lpstr>
      <vt:lpstr>Japanese Militarism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USSR to 1941</dc:title>
  <dc:creator>Gorhams</dc:creator>
  <cp:lastModifiedBy>Christopher Gorham</cp:lastModifiedBy>
  <cp:revision>13</cp:revision>
  <dcterms:created xsi:type="dcterms:W3CDTF">2006-08-16T00:00:00Z</dcterms:created>
  <dcterms:modified xsi:type="dcterms:W3CDTF">2019-02-01T16:39:25Z</dcterms:modified>
</cp:coreProperties>
</file>