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6" r:id="rId7"/>
    <p:sldId id="262" r:id="rId8"/>
    <p:sldId id="263" r:id="rId9"/>
    <p:sldId id="264" r:id="rId10"/>
    <p:sldId id="260" r:id="rId11"/>
    <p:sldId id="265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81" r:id="rId20"/>
    <p:sldId id="282" r:id="rId21"/>
    <p:sldId id="276" r:id="rId22"/>
    <p:sldId id="278" r:id="rId23"/>
    <p:sldId id="279" r:id="rId24"/>
    <p:sldId id="274" r:id="rId25"/>
    <p:sldId id="275" r:id="rId26"/>
    <p:sldId id="280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6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9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2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8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4331-3811-984A-A10C-4307B36945CB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0108-970E-F840-823F-B8C335E8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American Suburb: The American Dream or Bland Conformity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9-04-05 at 7.15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" b="400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-2687457" y="1181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9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Proliferation of Franchises/Strip Malls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7" name="Content Placeholder 6" descr="Screen Shot 2019-04-05 at 7.43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051"/>
          <a:stretch>
            <a:fillRect/>
          </a:stretch>
        </p:blipFill>
        <p:spPr>
          <a:xfrm>
            <a:off x="168011" y="1307784"/>
            <a:ext cx="8761305" cy="4818380"/>
          </a:xfrm>
        </p:spPr>
      </p:pic>
    </p:spTree>
    <p:extLst>
      <p:ext uri="{BB962C8B-B14F-4D97-AF65-F5344CB8AC3E}">
        <p14:creationId xmlns:p14="http://schemas.microsoft.com/office/powerpoint/2010/main" val="30882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6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Eisenhower: Interstate Highway Act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9-04-05 at 8.01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75" r="-18875"/>
          <a:stretch>
            <a:fillRect/>
          </a:stretch>
        </p:blipFill>
        <p:spPr>
          <a:xfrm>
            <a:off x="-167319" y="1246239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90430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02.32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72" r="-11672"/>
          <a:stretch>
            <a:fillRect/>
          </a:stretch>
        </p:blipFill>
        <p:spPr>
          <a:xfrm>
            <a:off x="-562067" y="520532"/>
            <a:ext cx="10192772" cy="5605632"/>
          </a:xfrm>
        </p:spPr>
      </p:pic>
    </p:spTree>
    <p:extLst>
      <p:ext uri="{BB962C8B-B14F-4D97-AF65-F5344CB8AC3E}">
        <p14:creationId xmlns:p14="http://schemas.microsoft.com/office/powerpoint/2010/main" val="240372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16.40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87" r="-16687"/>
          <a:stretch>
            <a:fillRect/>
          </a:stretch>
        </p:blipFill>
        <p:spPr>
          <a:xfrm>
            <a:off x="-978414" y="166570"/>
            <a:ext cx="11244264" cy="6183912"/>
          </a:xfrm>
        </p:spPr>
      </p:pic>
    </p:spTree>
    <p:extLst>
      <p:ext uri="{BB962C8B-B14F-4D97-AF65-F5344CB8AC3E}">
        <p14:creationId xmlns:p14="http://schemas.microsoft.com/office/powerpoint/2010/main" val="84648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17.49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5" r="-6995"/>
          <a:stretch>
            <a:fillRect/>
          </a:stretch>
        </p:blipFill>
        <p:spPr>
          <a:xfrm>
            <a:off x="-416346" y="541354"/>
            <a:ext cx="10154911" cy="5584810"/>
          </a:xfrm>
        </p:spPr>
      </p:pic>
    </p:spTree>
    <p:extLst>
      <p:ext uri="{BB962C8B-B14F-4D97-AF65-F5344CB8AC3E}">
        <p14:creationId xmlns:p14="http://schemas.microsoft.com/office/powerpoint/2010/main" val="77979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27.04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23" r="-16823"/>
          <a:stretch>
            <a:fillRect/>
          </a:stretch>
        </p:blipFill>
        <p:spPr>
          <a:xfrm>
            <a:off x="-686972" y="249856"/>
            <a:ext cx="10684945" cy="5876308"/>
          </a:xfrm>
        </p:spPr>
      </p:pic>
    </p:spTree>
    <p:extLst>
      <p:ext uri="{BB962C8B-B14F-4D97-AF65-F5344CB8AC3E}">
        <p14:creationId xmlns:p14="http://schemas.microsoft.com/office/powerpoint/2010/main" val="134815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6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Middle-Class Suburban Life: Lots of TV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9-04-05 at 8.22.39 AM.png"/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36" r="-12436"/>
          <a:stretch>
            <a:fillRect/>
          </a:stretch>
        </p:blipFill>
        <p:spPr>
          <a:xfrm>
            <a:off x="-354676" y="1082705"/>
            <a:ext cx="10198396" cy="5608725"/>
          </a:xfrm>
        </p:spPr>
      </p:pic>
    </p:spTree>
    <p:extLst>
      <p:ext uri="{BB962C8B-B14F-4D97-AF65-F5344CB8AC3E}">
        <p14:creationId xmlns:p14="http://schemas.microsoft.com/office/powerpoint/2010/main" val="174177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23.47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12" r="-64512"/>
          <a:stretch>
            <a:fillRect/>
          </a:stretch>
        </p:blipFill>
        <p:spPr>
          <a:xfrm>
            <a:off x="-1228221" y="291498"/>
            <a:ext cx="11660716" cy="6412945"/>
          </a:xfrm>
        </p:spPr>
      </p:pic>
    </p:spTree>
    <p:extLst>
      <p:ext uri="{BB962C8B-B14F-4D97-AF65-F5344CB8AC3E}">
        <p14:creationId xmlns:p14="http://schemas.microsoft.com/office/powerpoint/2010/main" val="35766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24.13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82" r="-19482"/>
          <a:stretch>
            <a:fillRect/>
          </a:stretch>
        </p:blipFill>
        <p:spPr>
          <a:xfrm>
            <a:off x="-478799" y="374784"/>
            <a:ext cx="10457787" cy="5751380"/>
          </a:xfrm>
        </p:spPr>
      </p:pic>
    </p:spTree>
    <p:extLst>
      <p:ext uri="{BB962C8B-B14F-4D97-AF65-F5344CB8AC3E}">
        <p14:creationId xmlns:p14="http://schemas.microsoft.com/office/powerpoint/2010/main" val="173902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Suburbs and Race (racial covenants)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10" name="Content Placeholder 9" descr="Screen Shot 2019-04-05 at 8.57.4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2" b="-10022"/>
          <a:stretch>
            <a:fillRect/>
          </a:stretch>
        </p:blipFill>
        <p:spPr>
          <a:xfrm>
            <a:off x="228990" y="1165991"/>
            <a:ext cx="8718302" cy="4794730"/>
          </a:xfrm>
        </p:spPr>
      </p:pic>
    </p:spTree>
    <p:extLst>
      <p:ext uri="{BB962C8B-B14F-4D97-AF65-F5344CB8AC3E}">
        <p14:creationId xmlns:p14="http://schemas.microsoft.com/office/powerpoint/2010/main" val="407850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87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Lining up to see new “model” home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6" name="Content Placeholder 5" descr="Screen Shot 2019-04-05 at 7.14.56 AM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3744"/>
          <a:stretch>
            <a:fillRect/>
          </a:stretch>
        </p:blipFill>
        <p:spPr>
          <a:xfrm>
            <a:off x="142864" y="1144311"/>
            <a:ext cx="8852765" cy="4868680"/>
          </a:xfrm>
        </p:spPr>
      </p:pic>
    </p:spTree>
    <p:extLst>
      <p:ext uri="{BB962C8B-B14F-4D97-AF65-F5344CB8AC3E}">
        <p14:creationId xmlns:p14="http://schemas.microsoft.com/office/powerpoint/2010/main" val="76841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57.13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30" b="-11430"/>
          <a:stretch>
            <a:fillRect/>
          </a:stretch>
        </p:blipFill>
        <p:spPr>
          <a:xfrm>
            <a:off x="0" y="707922"/>
            <a:ext cx="9201442" cy="5060439"/>
          </a:xfrm>
        </p:spPr>
      </p:pic>
    </p:spTree>
    <p:extLst>
      <p:ext uri="{BB962C8B-B14F-4D97-AF65-F5344CB8AC3E}">
        <p14:creationId xmlns:p14="http://schemas.microsoft.com/office/powerpoint/2010/main" val="51380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27.33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8" r="-18058"/>
          <a:stretch>
            <a:fillRect/>
          </a:stretch>
        </p:blipFill>
        <p:spPr>
          <a:xfrm>
            <a:off x="-1351524" y="229034"/>
            <a:ext cx="12053510" cy="6628966"/>
          </a:xfrm>
        </p:spPr>
      </p:pic>
    </p:spTree>
    <p:extLst>
      <p:ext uri="{BB962C8B-B14F-4D97-AF65-F5344CB8AC3E}">
        <p14:creationId xmlns:p14="http://schemas.microsoft.com/office/powerpoint/2010/main" val="128420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27.50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8" r="-17708"/>
          <a:stretch>
            <a:fillRect/>
          </a:stretch>
        </p:blipFill>
        <p:spPr>
          <a:xfrm>
            <a:off x="-541251" y="582996"/>
            <a:ext cx="10684945" cy="5876308"/>
          </a:xfrm>
        </p:spPr>
      </p:pic>
    </p:spTree>
    <p:extLst>
      <p:ext uri="{BB962C8B-B14F-4D97-AF65-F5344CB8AC3E}">
        <p14:creationId xmlns:p14="http://schemas.microsoft.com/office/powerpoint/2010/main" val="395359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28.49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27" r="-19127"/>
          <a:stretch>
            <a:fillRect/>
          </a:stretch>
        </p:blipFill>
        <p:spPr>
          <a:xfrm>
            <a:off x="-603702" y="187392"/>
            <a:ext cx="10798524" cy="5938772"/>
          </a:xfrm>
        </p:spPr>
      </p:pic>
    </p:spTree>
    <p:extLst>
      <p:ext uri="{BB962C8B-B14F-4D97-AF65-F5344CB8AC3E}">
        <p14:creationId xmlns:p14="http://schemas.microsoft.com/office/powerpoint/2010/main" val="2060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“Under God”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9-04-05 at 8.28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0" r="-18640"/>
          <a:stretch>
            <a:fillRect/>
          </a:stretch>
        </p:blipFill>
        <p:spPr>
          <a:xfrm>
            <a:off x="0" y="1204596"/>
            <a:ext cx="9167515" cy="5041780"/>
          </a:xfrm>
        </p:spPr>
      </p:pic>
    </p:spTree>
    <p:extLst>
      <p:ext uri="{BB962C8B-B14F-4D97-AF65-F5344CB8AC3E}">
        <p14:creationId xmlns:p14="http://schemas.microsoft.com/office/powerpoint/2010/main" val="33602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8.28.13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4" r="-19724"/>
          <a:stretch>
            <a:fillRect/>
          </a:stretch>
        </p:blipFill>
        <p:spPr>
          <a:xfrm>
            <a:off x="-541251" y="374784"/>
            <a:ext cx="10457787" cy="5751380"/>
          </a:xfrm>
        </p:spPr>
      </p:pic>
    </p:spTree>
    <p:extLst>
      <p:ext uri="{BB962C8B-B14F-4D97-AF65-F5344CB8AC3E}">
        <p14:creationId xmlns:p14="http://schemas.microsoft.com/office/powerpoint/2010/main" val="114834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Define a suburb:</a:t>
            </a:r>
          </a:p>
          <a:p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List the concepts are connected with suburban life: i.e. homogeneity (“sameness”)</a:t>
            </a:r>
            <a:r>
              <a:rPr lang="mr-IN" dirty="0" smtClean="0">
                <a:solidFill>
                  <a:srgbClr val="FF0000"/>
                </a:solidFill>
                <a:latin typeface="Cambria"/>
                <a:cs typeface="Cambria"/>
              </a:rPr>
              <a:t>…</a:t>
            </a: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Cambria"/>
                <a:cs typeface="Cambria"/>
              </a:rPr>
              <a:t>(HW: Racial exclusions reading Qs)</a:t>
            </a:r>
            <a:endParaRPr lang="en-US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85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In-Class Writing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84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So</a:t>
            </a:r>
            <a:r>
              <a:rPr lang="mr-IN" dirty="0" smtClean="0">
                <a:latin typeface="Cambria"/>
                <a:cs typeface="Cambria"/>
              </a:rPr>
              <a:t>…</a:t>
            </a:r>
            <a:r>
              <a:rPr lang="en-US" dirty="0" smtClean="0">
                <a:latin typeface="Cambria"/>
                <a:cs typeface="Cambria"/>
              </a:rPr>
              <a:t>Westford is a suburb of Boston. Is your town the stuff of the American Dream, or it is a place of boredom and ennui?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Or a little of both?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Think for a few minutes and 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then write what you think of suburban life—discuss 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whay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you think are positives and negative.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5193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7.58.24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47" r="-37947"/>
          <a:stretch>
            <a:fillRect/>
          </a:stretch>
        </p:blipFill>
        <p:spPr>
          <a:xfrm>
            <a:off x="-624520" y="478889"/>
            <a:ext cx="10609225" cy="5834665"/>
          </a:xfrm>
        </p:spPr>
      </p:pic>
    </p:spTree>
    <p:extLst>
      <p:ext uri="{BB962C8B-B14F-4D97-AF65-F5344CB8AC3E}">
        <p14:creationId xmlns:p14="http://schemas.microsoft.com/office/powerpoint/2010/main" val="284145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7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Levitt’s builders: 18 houses before lunch, 18 after lunch. 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7" name="Content Placeholder 6" descr="Screen Shot 2019-04-05 at 7.15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 b="14718"/>
          <a:stretch>
            <a:fillRect/>
          </a:stretch>
        </p:blipFill>
        <p:spPr>
          <a:xfrm>
            <a:off x="117718" y="1144310"/>
            <a:ext cx="8898494" cy="4893829"/>
          </a:xfrm>
        </p:spPr>
      </p:pic>
    </p:spTree>
    <p:extLst>
      <p:ext uri="{BB962C8B-B14F-4D97-AF65-F5344CB8AC3E}">
        <p14:creationId xmlns:p14="http://schemas.microsoft.com/office/powerpoint/2010/main" val="244225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Levitt </a:t>
            </a:r>
            <a:r>
              <a:rPr lang="en-US" dirty="0" smtClean="0">
                <a:latin typeface="Cambria"/>
                <a:cs typeface="Cambria"/>
                <a:sym typeface="Wingdings"/>
              </a:rPr>
              <a:t> </a:t>
            </a:r>
            <a:r>
              <a:rPr lang="en-US" dirty="0" err="1" smtClean="0">
                <a:latin typeface="Cambria"/>
                <a:cs typeface="Cambria"/>
              </a:rPr>
              <a:t>Levitttown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52796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Cambria"/>
                <a:cs typeface="Cambria"/>
              </a:rPr>
              <a:t> </a:t>
            </a:r>
            <a:r>
              <a:rPr lang="en-US" altLang="en-US" dirty="0">
                <a:latin typeface="Cambria"/>
                <a:cs typeface="Cambria"/>
              </a:rPr>
              <a:t>1 story high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/>
                <a:cs typeface="Cambria"/>
              </a:rPr>
              <a:t> 12’x19’ living  </a:t>
            </a:r>
            <a:br>
              <a:rPr lang="en-US" altLang="en-US" dirty="0">
                <a:latin typeface="Cambria"/>
                <a:cs typeface="Cambria"/>
              </a:rPr>
            </a:br>
            <a:r>
              <a:rPr lang="en-US" altLang="en-US" dirty="0">
                <a:latin typeface="Cambria"/>
                <a:cs typeface="Cambria"/>
              </a:rPr>
              <a:t>   room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/>
                <a:cs typeface="Cambria"/>
              </a:rPr>
              <a:t> 2 bedrooms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/>
                <a:cs typeface="Cambria"/>
              </a:rPr>
              <a:t> tiled bathroom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/>
                <a:cs typeface="Cambria"/>
              </a:rPr>
              <a:t> garage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/>
                <a:cs typeface="Cambria"/>
              </a:rPr>
              <a:t> small backyard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/>
                <a:cs typeface="Cambria"/>
              </a:rPr>
              <a:t> front lawn</a:t>
            </a:r>
          </a:p>
          <a:p>
            <a:endParaRPr lang="en-US" dirty="0"/>
          </a:p>
        </p:txBody>
      </p:sp>
      <p:pic>
        <p:nvPicPr>
          <p:cNvPr id="6" name="Picture 5" descr="C:\1950s\LevittownFloorplan.gif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896"/>
            <a:ext cx="3552796" cy="45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4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Levittown “Jubilee” Model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7" name="Content Placeholder 6" descr="Screen Shot 2019-04-05 at 7.59.2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2" r="-6382"/>
          <a:stretch>
            <a:fillRect/>
          </a:stretch>
        </p:blipFill>
        <p:spPr>
          <a:xfrm>
            <a:off x="165758" y="1417638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32892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9-04-05 at 7.51.35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1" r="-15111"/>
          <a:stretch>
            <a:fillRect/>
          </a:stretch>
        </p:blipFill>
        <p:spPr>
          <a:xfrm>
            <a:off x="-437165" y="499710"/>
            <a:ext cx="10230631" cy="5626453"/>
          </a:xfrm>
        </p:spPr>
      </p:pic>
    </p:spTree>
    <p:extLst>
      <p:ext uri="{BB962C8B-B14F-4D97-AF65-F5344CB8AC3E}">
        <p14:creationId xmlns:p14="http://schemas.microsoft.com/office/powerpoint/2010/main" val="322898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7.52.14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52" r="-10752"/>
          <a:stretch>
            <a:fillRect/>
          </a:stretch>
        </p:blipFill>
        <p:spPr>
          <a:xfrm>
            <a:off x="-499615" y="645460"/>
            <a:ext cx="10268490" cy="5647274"/>
          </a:xfrm>
        </p:spPr>
      </p:pic>
    </p:spTree>
    <p:extLst>
      <p:ext uri="{BB962C8B-B14F-4D97-AF65-F5344CB8AC3E}">
        <p14:creationId xmlns:p14="http://schemas.microsoft.com/office/powerpoint/2010/main" val="383593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5 at 7.58.37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24" r="-23524"/>
          <a:stretch>
            <a:fillRect/>
          </a:stretch>
        </p:blipFill>
        <p:spPr>
          <a:xfrm>
            <a:off x="-1040866" y="374782"/>
            <a:ext cx="11144882" cy="6129256"/>
          </a:xfrm>
        </p:spPr>
      </p:pic>
    </p:spTree>
    <p:extLst>
      <p:ext uri="{BB962C8B-B14F-4D97-AF65-F5344CB8AC3E}">
        <p14:creationId xmlns:p14="http://schemas.microsoft.com/office/powerpoint/2010/main" val="420706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174</Words>
  <Application>Microsoft Macintosh PowerPoint</Application>
  <PresentationFormat>On-screen Show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American Suburb: The American Dream or Bland Conformity</vt:lpstr>
      <vt:lpstr>Lining up to see new “model” home</vt:lpstr>
      <vt:lpstr>PowerPoint Presentation</vt:lpstr>
      <vt:lpstr>Levitt’s builders: 18 houses before lunch, 18 after lunch. </vt:lpstr>
      <vt:lpstr>Levitt  Levitttown</vt:lpstr>
      <vt:lpstr>Levittown “Jubilee” Model</vt:lpstr>
      <vt:lpstr>PowerPoint Presentation</vt:lpstr>
      <vt:lpstr>PowerPoint Presentation</vt:lpstr>
      <vt:lpstr>PowerPoint Presentation</vt:lpstr>
      <vt:lpstr>Proliferation of Franchises/Strip Malls</vt:lpstr>
      <vt:lpstr>Eisenhower: Interstate Highway Act</vt:lpstr>
      <vt:lpstr>PowerPoint Presentation</vt:lpstr>
      <vt:lpstr>PowerPoint Presentation</vt:lpstr>
      <vt:lpstr>PowerPoint Presentation</vt:lpstr>
      <vt:lpstr>PowerPoint Presentation</vt:lpstr>
      <vt:lpstr>Middle-Class Suburban Life: Lots of TV</vt:lpstr>
      <vt:lpstr>PowerPoint Presentation</vt:lpstr>
      <vt:lpstr>PowerPoint Presentation</vt:lpstr>
      <vt:lpstr>Suburbs and Race (racial covenants)</vt:lpstr>
      <vt:lpstr>PowerPoint Presentation</vt:lpstr>
      <vt:lpstr>PowerPoint Presentation</vt:lpstr>
      <vt:lpstr>PowerPoint Presentation</vt:lpstr>
      <vt:lpstr>PowerPoint Presentation</vt:lpstr>
      <vt:lpstr>“Under God”</vt:lpstr>
      <vt:lpstr>PowerPoint Presentation</vt:lpstr>
      <vt:lpstr>Summary?</vt:lpstr>
      <vt:lpstr>In-Class Writing</vt:lpstr>
    </vt:vector>
  </TitlesOfParts>
  <Company>Westford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Gorham</dc:creator>
  <cp:lastModifiedBy>Christopher Gorham</cp:lastModifiedBy>
  <cp:revision>14</cp:revision>
  <dcterms:created xsi:type="dcterms:W3CDTF">2019-04-05T11:13:37Z</dcterms:created>
  <dcterms:modified xsi:type="dcterms:W3CDTF">2019-04-08T17:06:39Z</dcterms:modified>
</cp:coreProperties>
</file>